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2" r:id="rId6"/>
    <p:sldId id="261" r:id="rId7"/>
    <p:sldId id="263" r:id="rId8"/>
    <p:sldId id="264"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718" autoAdjust="0"/>
  </p:normalViewPr>
  <p:slideViewPr>
    <p:cSldViewPr>
      <p:cViewPr varScale="1">
        <p:scale>
          <a:sx n="57" d="100"/>
          <a:sy n="57" d="100"/>
        </p:scale>
        <p:origin x="-38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0D835563-E4FF-4288-A63A-0574AE2556EA}"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835563-E4FF-4288-A63A-0574AE2556E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835563-E4FF-4288-A63A-0574AE2556E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D835563-E4FF-4288-A63A-0574AE2556E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0D835563-E4FF-4288-A63A-0574AE2556EA}"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D835563-E4FF-4288-A63A-0574AE2556E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D835563-E4FF-4288-A63A-0574AE2556E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D835563-E4FF-4288-A63A-0574AE2556E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D835563-E4FF-4288-A63A-0574AE2556E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D835563-E4FF-4288-A63A-0574AE2556E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F89EF86-EDD8-487F-B7D7-64E791D85772}" type="datetimeFigureOut">
              <a:rPr lang="ru-RU" smtClean="0"/>
              <a:pPr/>
              <a:t>13.05.2011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D835563-E4FF-4288-A63A-0574AE2556E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alpha val="59000"/>
              </a:srgbClr>
            </a:gs>
            <a:gs pos="33000">
              <a:srgbClr val="85C2FF">
                <a:alpha val="60000"/>
              </a:srgbClr>
            </a:gs>
            <a:gs pos="68000">
              <a:schemeClr val="tx1">
                <a:alpha val="0"/>
              </a:schemeClr>
            </a:gs>
            <a:gs pos="100000">
              <a:schemeClr val="tx1"/>
            </a:gs>
          </a:gsLst>
          <a:lin ang="5400000" scaled="0"/>
          <a:tileRect/>
        </a:gradFill>
        <a:effectLst/>
      </p:bgPr>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F89EF86-EDD8-487F-B7D7-64E791D85772}" type="datetimeFigureOut">
              <a:rPr lang="ru-RU" smtClean="0"/>
              <a:pPr/>
              <a:t>13.05.2011</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D835563-E4FF-4288-A63A-0574AE2556EA}"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s46.radikal.ru/i112/1004/f6/fb5409863cac.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gif"/><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jpeg"/><Relationship Id="rId1" Type="http://schemas.openxmlformats.org/officeDocument/2006/relationships/slideLayout" Target="../slideLayouts/slideLayout6.xml"/><Relationship Id="rId5" Type="http://schemas.openxmlformats.org/officeDocument/2006/relationships/image" Target="../media/image15.jpeg"/><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2.jpeg"/><Relationship Id="rId1" Type="http://schemas.openxmlformats.org/officeDocument/2006/relationships/slideLayout" Target="../slideLayouts/slideLayout6.xml"/><Relationship Id="rId4" Type="http://schemas.openxmlformats.org/officeDocument/2006/relationships/image" Target="../media/image17.jpeg"/></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2.jpeg"/><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s46.radikal.ru/i112/1004/f6/fb5409863cac.jpg"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28728" y="571480"/>
            <a:ext cx="7429552" cy="1828800"/>
          </a:xfrm>
        </p:spPr>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ru-RU"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«Зайчата»</a:t>
            </a:r>
            <a:br>
              <a:rPr lang="ru-RU"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МОУ «Татарская СОШ»</a:t>
            </a:r>
            <a:endParaRPr lang="ru-RU"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Подзаголовок 2"/>
          <p:cNvSpPr>
            <a:spLocks noGrp="1"/>
          </p:cNvSpPr>
          <p:nvPr>
            <p:ph type="subTitle" idx="1"/>
          </p:nvPr>
        </p:nvSpPr>
        <p:spPr>
          <a:xfrm>
            <a:off x="1214414" y="2714620"/>
            <a:ext cx="6400800" cy="175260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r>
              <a:rPr lang="ru-RU" sz="3200" b="1" dirty="0" smtClean="0">
                <a:ln w="50800"/>
                <a:solidFill>
                  <a:schemeClr val="bg1">
                    <a:shade val="50000"/>
                  </a:schemeClr>
                </a:solidFill>
              </a:rPr>
              <a:t>«Мы - сказочники»</a:t>
            </a:r>
            <a:endParaRPr lang="ru-RU" sz="3200" b="1" dirty="0">
              <a:ln w="50800"/>
              <a:solidFill>
                <a:schemeClr val="bg1">
                  <a:shade val="50000"/>
                </a:schemeClr>
              </a:solidFill>
            </a:endParaRPr>
          </a:p>
        </p:txBody>
      </p:sp>
      <p:pic>
        <p:nvPicPr>
          <p:cNvPr id="4" name="Рисунок 3" descr="rfffff-polyanka.gif"/>
          <p:cNvPicPr>
            <a:picLocks noChangeAspect="1"/>
          </p:cNvPicPr>
          <p:nvPr/>
        </p:nvPicPr>
        <p:blipFill>
          <a:blip r:embed="rId2" cstate="print"/>
          <a:srcRect t="56061"/>
          <a:stretch>
            <a:fillRect/>
          </a:stretch>
        </p:blipFill>
        <p:spPr>
          <a:xfrm>
            <a:off x="0" y="4786322"/>
            <a:ext cx="9144000" cy="2071678"/>
          </a:xfrm>
          <a:prstGeom prst="rect">
            <a:avLst/>
          </a:prstGeom>
        </p:spPr>
      </p:pic>
      <p:pic>
        <p:nvPicPr>
          <p:cNvPr id="5" name="Рисунок 4" descr="5a35c3ab321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214346" y="-214338"/>
            <a:ext cx="2797367" cy="2643182"/>
          </a:xfrm>
          <a:prstGeom prst="rect">
            <a:avLst/>
          </a:prstGeom>
        </p:spPr>
      </p:pic>
      <p:pic>
        <p:nvPicPr>
          <p:cNvPr id="6" name="i-main-pic" descr="Картинка 94 из 11878">
            <a:hlinkClick r:id="rId4" tgtFrame="_blank"/>
          </p:cNvPr>
          <p:cNvPicPr/>
          <p:nvPr/>
        </p:nvPicPr>
        <p:blipFill>
          <a:blip r:embed="rId5" cstate="email">
            <a:clrChange>
              <a:clrFrom>
                <a:srgbClr val="FFFFFF"/>
              </a:clrFrom>
              <a:clrTo>
                <a:srgbClr val="FFFFFF">
                  <a:alpha val="0"/>
                </a:srgbClr>
              </a:clrTo>
            </a:clrChange>
          </a:blip>
          <a:srcRect/>
          <a:stretch>
            <a:fillRect/>
          </a:stretch>
        </p:blipFill>
        <p:spPr bwMode="auto">
          <a:xfrm>
            <a:off x="5357818" y="2714620"/>
            <a:ext cx="2714644" cy="357190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alpha val="18000"/>
              </a:srgbClr>
            </a:gs>
            <a:gs pos="95000">
              <a:srgbClr val="85C2FF">
                <a:alpha val="60000"/>
              </a:srgbClr>
            </a:gs>
            <a:gs pos="68000">
              <a:schemeClr val="tx1">
                <a:alpha val="0"/>
              </a:schemeClr>
            </a:gs>
            <a:gs pos="100000">
              <a:schemeClr val="tx1"/>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714404"/>
            <a:ext cx="8929718" cy="394018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ru-RU" sz="2000" dirty="0" smtClean="0">
                <a:ln w="50800"/>
                <a:solidFill>
                  <a:schemeClr val="bg1">
                    <a:shade val="50000"/>
                  </a:schemeClr>
                </a:solidFill>
                <a:effectLst/>
              </a:rPr>
              <a:t>Однажды в одном заячьем домике родились два зайчонка, и они похожи друг на друга как две капли воды. Назвали их Тишка и  Бишка. Они были очень дружные и веселые.</a:t>
            </a:r>
            <a:br>
              <a:rPr lang="ru-RU" sz="2000" dirty="0" smtClean="0">
                <a:ln w="50800"/>
                <a:solidFill>
                  <a:schemeClr val="bg1">
                    <a:shade val="50000"/>
                  </a:schemeClr>
                </a:solidFill>
                <a:effectLst/>
              </a:rPr>
            </a:br>
            <a:r>
              <a:rPr lang="ru-RU" sz="2000" dirty="0" smtClean="0">
                <a:ln w="50800"/>
                <a:solidFill>
                  <a:schemeClr val="bg1">
                    <a:shade val="50000"/>
                  </a:schemeClr>
                </a:solidFill>
                <a:effectLst/>
              </a:rPr>
              <a:t>А в соседнем домике жила Лиса. Она была хитрая, завидовала , что зайчатки всегда такие веселые. Решила она поймать их.</a:t>
            </a:r>
            <a:endParaRPr lang="ru-RU" sz="2000" dirty="0">
              <a:ln w="50800"/>
              <a:solidFill>
                <a:schemeClr val="bg1">
                  <a:shade val="50000"/>
                </a:schemeClr>
              </a:solidFill>
              <a:effectLst/>
            </a:endParaRPr>
          </a:p>
        </p:txBody>
      </p:sp>
      <p:pic>
        <p:nvPicPr>
          <p:cNvPr id="4" name="Рисунок 3" descr="rfffff-polyanka.gif"/>
          <p:cNvPicPr>
            <a:picLocks noChangeAspect="1"/>
          </p:cNvPicPr>
          <p:nvPr/>
        </p:nvPicPr>
        <p:blipFill>
          <a:blip r:embed="rId2" cstate="print"/>
          <a:srcRect t="56061"/>
          <a:stretch>
            <a:fillRect/>
          </a:stretch>
        </p:blipFill>
        <p:spPr>
          <a:xfrm>
            <a:off x="0" y="4786322"/>
            <a:ext cx="9144000" cy="2071678"/>
          </a:xfrm>
          <a:prstGeom prst="rect">
            <a:avLst/>
          </a:prstGeom>
        </p:spPr>
      </p:pic>
      <p:pic>
        <p:nvPicPr>
          <p:cNvPr id="5" name="Рисунок 4" descr="cказка 001.jpg"/>
          <p:cNvPicPr>
            <a:picLocks noChangeAspect="1"/>
          </p:cNvPicPr>
          <p:nvPr/>
        </p:nvPicPr>
        <p:blipFill>
          <a:blip r:embed="rId3" cstate="email"/>
          <a:stretch>
            <a:fillRect/>
          </a:stretch>
        </p:blipFill>
        <p:spPr>
          <a:xfrm rot="5400000">
            <a:off x="2321715" y="35715"/>
            <a:ext cx="4500570" cy="9144000"/>
          </a:xfrm>
          <a:prstGeom prst="rect">
            <a:avLst/>
          </a:prstGeom>
        </p:spPr>
      </p:pic>
      <p:pic>
        <p:nvPicPr>
          <p:cNvPr id="8" name="Рисунок 7" descr="cказка 001.jpg"/>
          <p:cNvPicPr>
            <a:picLocks noChangeAspect="1"/>
          </p:cNvPicPr>
          <p:nvPr/>
        </p:nvPicPr>
        <p:blipFill>
          <a:blip r:embed="rId4" cstate="email"/>
          <a:srcRect/>
          <a:stretch>
            <a:fillRect/>
          </a:stretch>
        </p:blipFill>
        <p:spPr>
          <a:xfrm rot="5400000">
            <a:off x="5103035" y="3960011"/>
            <a:ext cx="2928934" cy="2867044"/>
          </a:xfrm>
          <a:prstGeom prst="rect">
            <a:avLst/>
          </a:prstGeom>
        </p:spPr>
      </p:pic>
      <p:pic>
        <p:nvPicPr>
          <p:cNvPr id="9" name="Рисунок 8" descr="cказка 004.jpg"/>
          <p:cNvPicPr>
            <a:picLocks noChangeAspect="1"/>
          </p:cNvPicPr>
          <p:nvPr/>
        </p:nvPicPr>
        <p:blipFill>
          <a:blip r:embed="rId5" cstate="email">
            <a:clrChange>
              <a:clrFrom>
                <a:srgbClr val="F5F3F6"/>
              </a:clrFrom>
              <a:clrTo>
                <a:srgbClr val="F5F3F6">
                  <a:alpha val="0"/>
                </a:srgbClr>
              </a:clrTo>
            </a:clrChange>
          </a:blip>
          <a:srcRect/>
          <a:stretch>
            <a:fillRect/>
          </a:stretch>
        </p:blipFill>
        <p:spPr>
          <a:xfrm rot="16200000" flipV="1">
            <a:off x="7393801" y="2678901"/>
            <a:ext cx="714380" cy="1071570"/>
          </a:xfrm>
          <a:prstGeom prst="rect">
            <a:avLst/>
          </a:prstGeom>
        </p:spPr>
      </p:pic>
      <p:pic>
        <p:nvPicPr>
          <p:cNvPr id="7" name="Рисунок 6" descr="cказка 001.jpg"/>
          <p:cNvPicPr>
            <a:picLocks noChangeAspect="1"/>
          </p:cNvPicPr>
          <p:nvPr/>
        </p:nvPicPr>
        <p:blipFill>
          <a:blip r:embed="rId6" cstate="email"/>
          <a:srcRect/>
          <a:stretch>
            <a:fillRect/>
          </a:stretch>
        </p:blipFill>
        <p:spPr>
          <a:xfrm rot="5400000">
            <a:off x="7734284" y="2590788"/>
            <a:ext cx="1143008" cy="167642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3.05556E-6 0 C -0.00416 -0.01574 -0.00034 -0.00694 -0.01649 -0.02037 C -0.01875 -0.02222 -0.02083 -0.025 -0.02361 -0.02616 C -0.02812 -0.02801 -0.0375 -0.03171 -0.0375 -0.03148 C -0.05017 -0.02801 -0.04392 -0.02894 -0.05642 -0.02894 " pathEditMode="relative" rAng="0" ptsTypes="ffffA">
                                      <p:cBhvr>
                                        <p:cTn id="6" dur="2000" fill="hold"/>
                                        <p:tgtEl>
                                          <p:spTgt spid="9"/>
                                        </p:tgtEl>
                                        <p:attrNameLst>
                                          <p:attrName>ppt_x</p:attrName>
                                          <p:attrName>ppt_y</p:attrName>
                                        </p:attrNameLst>
                                      </p:cBhvr>
                                      <p:rCtr x="-28" y="-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alpha val="63000"/>
              </a:srgbClr>
            </a:gs>
            <a:gs pos="33000">
              <a:srgbClr val="85C2FF">
                <a:alpha val="16000"/>
              </a:srgbClr>
            </a:gs>
            <a:gs pos="68000">
              <a:schemeClr val="tx1">
                <a:alpha val="0"/>
              </a:schemeClr>
            </a:gs>
            <a:gs pos="100000">
              <a:schemeClr val="tx1"/>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785794"/>
            <a:ext cx="8258204" cy="1797040"/>
          </a:xfrm>
        </p:spPr>
        <p:txBody>
          <a:bodyPr>
            <a:normAutofit fontScale="90000"/>
            <a:scene3d>
              <a:camera prst="orthographicFront"/>
              <a:lightRig rig="balanced" dir="t">
                <a:rot lat="0" lon="0" rev="2100000"/>
              </a:lightRig>
            </a:scene3d>
            <a:sp3d extrusionH="57150" prstMaterial="metal">
              <a:bevelT w="38100" h="25400"/>
              <a:contourClr>
                <a:schemeClr val="bg2"/>
              </a:contourClr>
            </a:sp3d>
          </a:bodyPr>
          <a:lstStyle/>
          <a:p>
            <a:pPr algn="l"/>
            <a:r>
              <a:rPr lang="ru-RU" sz="2200" dirty="0" smtClean="0">
                <a:ln w="50800"/>
                <a:solidFill>
                  <a:schemeClr val="bg1">
                    <a:shade val="50000"/>
                  </a:schemeClr>
                </a:solidFill>
                <a:effectLst/>
              </a:rPr>
              <a:t>Когда они играли на полянке,  Лиса пыталась поймать их. Но никак не могла решить, кого из них ловить первым. То за одним погонится то за другим, то за обоими сразу, но уходила всегда ни с чем.</a:t>
            </a:r>
            <a:br>
              <a:rPr lang="ru-RU" sz="2200" dirty="0" smtClean="0">
                <a:ln w="50800"/>
                <a:solidFill>
                  <a:schemeClr val="bg1">
                    <a:shade val="50000"/>
                  </a:schemeClr>
                </a:solidFill>
                <a:effectLst/>
              </a:rPr>
            </a:br>
            <a:r>
              <a:rPr lang="ru-RU" sz="2200" dirty="0" smtClean="0">
                <a:ln w="50800"/>
                <a:solidFill>
                  <a:schemeClr val="bg1">
                    <a:shade val="50000"/>
                  </a:schemeClr>
                </a:solidFill>
                <a:effectLst/>
              </a:rPr>
              <a:t>Вот однажды Тишка говорит:</a:t>
            </a:r>
            <a:br>
              <a:rPr lang="ru-RU" sz="2200" dirty="0" smtClean="0">
                <a:ln w="50800"/>
                <a:solidFill>
                  <a:schemeClr val="bg1">
                    <a:shade val="50000"/>
                  </a:schemeClr>
                </a:solidFill>
                <a:effectLst/>
              </a:rPr>
            </a:br>
            <a:r>
              <a:rPr lang="ru-RU" sz="2200" dirty="0" smtClean="0">
                <a:ln w="50800"/>
                <a:solidFill>
                  <a:schemeClr val="bg1">
                    <a:shade val="50000"/>
                  </a:schemeClr>
                </a:solidFill>
                <a:effectLst/>
              </a:rPr>
              <a:t>-Сколько можно уже нам убегать от Лисы! Надо нам ее проучить!!</a:t>
            </a:r>
            <a:br>
              <a:rPr lang="ru-RU" sz="2200" dirty="0" smtClean="0">
                <a:ln w="50800"/>
                <a:solidFill>
                  <a:schemeClr val="bg1">
                    <a:shade val="50000"/>
                  </a:schemeClr>
                </a:solidFill>
                <a:effectLst/>
              </a:rPr>
            </a:br>
            <a:r>
              <a:rPr lang="ru-RU" sz="2200" dirty="0" smtClean="0">
                <a:ln w="50800"/>
                <a:solidFill>
                  <a:schemeClr val="bg1">
                    <a:shade val="50000"/>
                  </a:schemeClr>
                </a:solidFill>
                <a:effectLst/>
              </a:rPr>
              <a:t>- Конечно надо  – сказал Бишка.</a:t>
            </a:r>
            <a:r>
              <a:rPr lang="ru-RU" dirty="0" smtClean="0">
                <a:ln w="50800"/>
                <a:solidFill>
                  <a:schemeClr val="bg1">
                    <a:shade val="50000"/>
                  </a:schemeClr>
                </a:solidFill>
                <a:effectLst/>
              </a:rPr>
              <a:t/>
            </a:r>
            <a:br>
              <a:rPr lang="ru-RU" dirty="0" smtClean="0">
                <a:ln w="50800"/>
                <a:solidFill>
                  <a:schemeClr val="bg1">
                    <a:shade val="50000"/>
                  </a:schemeClr>
                </a:solidFill>
                <a:effectLst/>
              </a:rPr>
            </a:br>
            <a:endParaRPr lang="ru-RU" dirty="0">
              <a:ln w="50800"/>
              <a:solidFill>
                <a:schemeClr val="bg1">
                  <a:shade val="50000"/>
                </a:schemeClr>
              </a:solidFill>
              <a:effectLst/>
            </a:endParaRPr>
          </a:p>
        </p:txBody>
      </p:sp>
      <p:pic>
        <p:nvPicPr>
          <p:cNvPr id="17" name="Рисунок 16" descr="cказка 002.jpg"/>
          <p:cNvPicPr>
            <a:picLocks noChangeAspect="1"/>
          </p:cNvPicPr>
          <p:nvPr/>
        </p:nvPicPr>
        <p:blipFill>
          <a:blip r:embed="rId2" cstate="email"/>
          <a:stretch>
            <a:fillRect/>
          </a:stretch>
        </p:blipFill>
        <p:spPr>
          <a:xfrm>
            <a:off x="0" y="2643182"/>
            <a:ext cx="9144000" cy="4214818"/>
          </a:xfrm>
          <a:prstGeom prst="rect">
            <a:avLst/>
          </a:prstGeom>
        </p:spPr>
      </p:pic>
      <p:pic>
        <p:nvPicPr>
          <p:cNvPr id="18" name="Рисунок 17" descr="cказка 003.jpg"/>
          <p:cNvPicPr>
            <a:picLocks noChangeAspect="1"/>
          </p:cNvPicPr>
          <p:nvPr/>
        </p:nvPicPr>
        <p:blipFill>
          <a:blip r:embed="rId3" cstate="email">
            <a:clrChange>
              <a:clrFrom>
                <a:srgbClr val="EBE9EC"/>
              </a:clrFrom>
              <a:clrTo>
                <a:srgbClr val="EBE9EC">
                  <a:alpha val="0"/>
                </a:srgbClr>
              </a:clrTo>
            </a:clrChange>
          </a:blip>
          <a:stretch>
            <a:fillRect/>
          </a:stretch>
        </p:blipFill>
        <p:spPr>
          <a:xfrm rot="5400000">
            <a:off x="2122271" y="5024566"/>
            <a:ext cx="2425775" cy="1241094"/>
          </a:xfrm>
          <a:prstGeom prst="rect">
            <a:avLst/>
          </a:prstGeom>
        </p:spPr>
      </p:pic>
      <p:pic>
        <p:nvPicPr>
          <p:cNvPr id="20" name="Рисунок 19" descr="cказка 003.jpg"/>
          <p:cNvPicPr>
            <a:picLocks noChangeAspect="1"/>
          </p:cNvPicPr>
          <p:nvPr/>
        </p:nvPicPr>
        <p:blipFill>
          <a:blip r:embed="rId3" cstate="email">
            <a:clrChange>
              <a:clrFrom>
                <a:srgbClr val="EBE9EC"/>
              </a:clrFrom>
              <a:clrTo>
                <a:srgbClr val="EBE9EC">
                  <a:alpha val="0"/>
                </a:srgbClr>
              </a:clrTo>
            </a:clrChange>
          </a:blip>
          <a:stretch>
            <a:fillRect/>
          </a:stretch>
        </p:blipFill>
        <p:spPr>
          <a:xfrm rot="5400000">
            <a:off x="5479858" y="5024566"/>
            <a:ext cx="2425775" cy="1241094"/>
          </a:xfrm>
          <a:prstGeom prst="rect">
            <a:avLst/>
          </a:prstGeom>
        </p:spPr>
      </p:pic>
      <p:pic>
        <p:nvPicPr>
          <p:cNvPr id="21" name="Рисунок 20" descr="124600962424346.jpg"/>
          <p:cNvPicPr>
            <a:picLocks noChangeAspect="1"/>
          </p:cNvPicPr>
          <p:nvPr/>
        </p:nvPicPr>
        <p:blipFill>
          <a:blip r:embed="rId4" cstate="email"/>
          <a:stretch>
            <a:fillRect/>
          </a:stretch>
        </p:blipFill>
        <p:spPr>
          <a:xfrm>
            <a:off x="5572132" y="4857760"/>
            <a:ext cx="871520" cy="88629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9.16667E-6 -5.18519E-6 C -0.00329 -0.00417 -0.00642 -0.00857 -0.00972 -0.01274 C -0.03038 -0.03982 -0.00624 -0.01691 -0.021 -0.0301 C -0.02552 -0.03913 -0.03124 -0.0558 -0.03871 -0.06228 C -0.0493 -0.0713 -0.06874 -0.0808 -0.08072 -0.08589 C -0.1019 -0.1058 -0.16493 -0.09029 -0.1677 -0.09029 C -0.20156 -0.08751 -0.19131 -0.09376 -0.20798 -0.07084 C -0.21093 -0.05973 -0.20798 -0.06691 -0.2177 -0.05788 C -0.22656 -0.04978 -0.23506 -0.04075 -0.24357 -0.03218 C -0.2493 -0.0264 -0.25208 -0.0183 -0.25798 -0.01274 C -0.25902 -0.01066 -0.25989 -0.00811 -0.26128 -0.00626 C -0.26267 -0.00441 -0.2651 -0.00417 -0.26614 -0.00209 C -0.26805 0.00184 -0.2684 0.00647 -0.26944 0.01087 C -0.27013 0.01342 -0.2677 0.00601 -0.26614 0.00439 C -0.26475 0.003 -0.26284 0.003 -0.26128 0.00231 C -0.25607 -0.00788 -0.25972 -0.00348 -0.24843 -0.00857 C -0.24687 -0.00927 -0.24357 -0.01066 -0.24357 -0.01066 C -0.23558 -0.0176 -0.23124 -0.02292 -0.22256 -0.0257 C -0.21545 -0.03218 -0.20815 -0.03334 -0.19999 -0.03658 C -0.1769 -0.04561 -0.15607 -0.0514 -0.13229 -0.0558 C -0.10833 -0.05348 -0.09131 -0.05093 -0.06614 -0.04931 C -0.06493 -0.04908 -0.04826 -0.04677 -0.04513 -0.04515 C -0.03558 -0.04005 -0.02916 -0.02871 -0.021 -0.0213 C -0.01666 -0.00371 -0.0059 -0.00117 0.00643 0.00231 C 0.00122 -0.00232 -0.00277 -0.00811 -0.00798 -0.01274 C -0.01058 -0.02268 -0.01163 -0.03195 -0.01614 -0.04075 C -0.02048 -0.05765 -0.02777 -0.06737 -0.03541 -0.08172 C -0.04479 -0.09931 -0.05312 -0.11806 -0.06284 -0.13542 C -0.06579 -0.14075 -0.07118 -0.14955 -0.07586 -0.15255 C -0.07829 -0.15417 -0.08124 -0.15394 -0.08385 -0.15464 C -0.1059 -0.16968 -0.11006 -0.16042 -0.1467 -0.15904 C -0.14999 -0.15464 -0.1526 -0.14931 -0.15642 -0.14607 C -0.15798 -0.14468 -0.15972 -0.14353 -0.16128 -0.14191 C -0.16302 -0.14005 -0.16475 -0.13774 -0.16614 -0.13542 C -0.16736 -0.13334 -0.16805 -0.13056 -0.16944 -0.12894 C -0.17239 -0.12547 -0.17621 -0.12408 -0.17899 -0.12038 C -0.1842 -0.11343 -0.19045 -0.10232 -0.1967 -0.09677 C -0.20017 -0.08357 -0.19722 -0.09191 -0.20972 -0.07524 C -0.21249 -0.07154 -0.21614 -0.06968 -0.21944 -0.06667 C -0.221 -0.06529 -0.22413 -0.06228 -0.22413 -0.06228 C -0.22517 -0.06019 -0.22621 -0.05788 -0.22743 -0.0558 C -0.22881 -0.05348 -0.2309 -0.05186 -0.23229 -0.04931 C -0.23645 -0.04121 -0.23819 -0.03496 -0.24357 -0.02779 C -0.24461 -0.02362 -0.24618 -0.01945 -0.2467 -0.01505 C -0.24722 -0.00927 -0.2467 -0.00302 -0.24843 0.00231 C -0.24913 0.00439 -0.25156 0.00393 -0.25329 0.00439 C -0.25642 0.00532 -0.25972 0.00578 -0.26284 0.00647 C -0.25781 -0.00394 -0.24756 -0.00788 -0.23871 -0.01066 C -0.23315 -0.01575 -0.22899 -0.01714 -0.22256 -0.01922 C -0.20034 -0.01737 -0.18263 -0.01436 -0.15972 -0.01274 C -0.12499 0.00208 -0.11683 -0.00348 -0.06458 -0.00209 C -0.04496 0.00045 -0.05347 -0.00232 -0.03871 0.00439 C -0.02083 0.01249 -0.00104 0.00439 0.01771 0.00439 " pathEditMode="relative" ptsTypes="ffffffffffffffffffffffffffffffffffffffffffffffffffffA">
                                      <p:cBhvr>
                                        <p:cTn id="6" dur="3000" fill="hold"/>
                                        <p:tgtEl>
                                          <p:spTgt spid="2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alpha val="49000"/>
              </a:srgbClr>
            </a:gs>
            <a:gs pos="33000">
              <a:srgbClr val="85C2FF">
                <a:alpha val="23000"/>
              </a:srgbClr>
            </a:gs>
            <a:gs pos="68000">
              <a:schemeClr val="tx1">
                <a:alpha val="0"/>
              </a:schemeClr>
            </a:gs>
            <a:gs pos="100000">
              <a:schemeClr val="tx1"/>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428604"/>
            <a:ext cx="8229600" cy="1143000"/>
          </a:xfrm>
        </p:spPr>
        <p:txBody>
          <a:bodyPr>
            <a:noAutofit/>
          </a:bodyPr>
          <a:lstStyle/>
          <a:p>
            <a:pPr algn="l"/>
            <a:r>
              <a:rPr lang="ru-RU" sz="2400" dirty="0" smtClean="0">
                <a:solidFill>
                  <a:schemeClr val="bg1"/>
                </a:solidFill>
              </a:rPr>
              <a:t>И решили зайчатки перехитрить лису. Пошли Тишка Бишка на любимую полянку играть, и  тут как всегда Лиса выскочила, зайчатки побежали. </a:t>
            </a:r>
            <a:endParaRPr lang="ru-RU" sz="2400" dirty="0">
              <a:solidFill>
                <a:schemeClr val="bg1"/>
              </a:solidFill>
            </a:endParaRPr>
          </a:p>
        </p:txBody>
      </p:sp>
      <p:pic>
        <p:nvPicPr>
          <p:cNvPr id="3" name="Рисунок 2" descr="cказка 002.jpg"/>
          <p:cNvPicPr>
            <a:picLocks noChangeAspect="1"/>
          </p:cNvPicPr>
          <p:nvPr/>
        </p:nvPicPr>
        <p:blipFill>
          <a:blip r:embed="rId2" cstate="email"/>
          <a:stretch>
            <a:fillRect/>
          </a:stretch>
        </p:blipFill>
        <p:spPr>
          <a:xfrm>
            <a:off x="0" y="2071678"/>
            <a:ext cx="9144000" cy="4786322"/>
          </a:xfrm>
          <a:prstGeom prst="rect">
            <a:avLst/>
          </a:prstGeom>
        </p:spPr>
      </p:pic>
      <p:pic>
        <p:nvPicPr>
          <p:cNvPr id="5" name="Рисунок 4" descr="cказка 004.jpg"/>
          <p:cNvPicPr>
            <a:picLocks noChangeAspect="1"/>
          </p:cNvPicPr>
          <p:nvPr/>
        </p:nvPicPr>
        <p:blipFill>
          <a:blip r:embed="rId3" cstate="email">
            <a:clrChange>
              <a:clrFrom>
                <a:srgbClr val="EEECEF"/>
              </a:clrFrom>
              <a:clrTo>
                <a:srgbClr val="EEECEF">
                  <a:alpha val="0"/>
                </a:srgbClr>
              </a:clrTo>
            </a:clrChange>
          </a:blip>
          <a:stretch>
            <a:fillRect/>
          </a:stretch>
        </p:blipFill>
        <p:spPr>
          <a:xfrm rot="16200000">
            <a:off x="-151411" y="4366200"/>
            <a:ext cx="2786082" cy="1768941"/>
          </a:xfrm>
          <a:prstGeom prst="rect">
            <a:avLst/>
          </a:prstGeom>
        </p:spPr>
      </p:pic>
      <p:pic>
        <p:nvPicPr>
          <p:cNvPr id="6" name="Рисунок 5" descr="cказка 002.jpg"/>
          <p:cNvPicPr>
            <a:picLocks noChangeAspect="1"/>
          </p:cNvPicPr>
          <p:nvPr/>
        </p:nvPicPr>
        <p:blipFill>
          <a:blip r:embed="rId4" cstate="email"/>
          <a:srcRect/>
          <a:stretch>
            <a:fillRect/>
          </a:stretch>
        </p:blipFill>
        <p:spPr>
          <a:xfrm>
            <a:off x="0" y="2071678"/>
            <a:ext cx="3062278" cy="4786322"/>
          </a:xfrm>
          <a:prstGeom prst="rect">
            <a:avLst/>
          </a:prstGeom>
        </p:spPr>
      </p:pic>
      <p:pic>
        <p:nvPicPr>
          <p:cNvPr id="7" name="Рисунок 6" descr="cказка 003.jpg"/>
          <p:cNvPicPr>
            <a:picLocks noChangeAspect="1"/>
          </p:cNvPicPr>
          <p:nvPr/>
        </p:nvPicPr>
        <p:blipFill>
          <a:blip r:embed="rId5" cstate="email">
            <a:clrChange>
              <a:clrFrom>
                <a:srgbClr val="EBE9EC"/>
              </a:clrFrom>
              <a:clrTo>
                <a:srgbClr val="EBE9EC">
                  <a:alpha val="0"/>
                </a:srgbClr>
              </a:clrTo>
            </a:clrChange>
          </a:blip>
          <a:stretch>
            <a:fillRect/>
          </a:stretch>
        </p:blipFill>
        <p:spPr>
          <a:xfrm rot="5400000">
            <a:off x="3622470" y="4807159"/>
            <a:ext cx="2425775" cy="1241094"/>
          </a:xfrm>
          <a:prstGeom prst="rect">
            <a:avLst/>
          </a:prstGeom>
        </p:spPr>
      </p:pic>
      <p:pic>
        <p:nvPicPr>
          <p:cNvPr id="8" name="Рисунок 7" descr="cказка 003.jpg"/>
          <p:cNvPicPr>
            <a:picLocks noChangeAspect="1"/>
          </p:cNvPicPr>
          <p:nvPr/>
        </p:nvPicPr>
        <p:blipFill>
          <a:blip r:embed="rId5" cstate="email">
            <a:clrChange>
              <a:clrFrom>
                <a:srgbClr val="EBE9EC"/>
              </a:clrFrom>
              <a:clrTo>
                <a:srgbClr val="EBE9EC">
                  <a:alpha val="0"/>
                </a:srgbClr>
              </a:clrTo>
            </a:clrChange>
          </a:blip>
          <a:stretch>
            <a:fillRect/>
          </a:stretch>
        </p:blipFill>
        <p:spPr>
          <a:xfrm rot="5400000">
            <a:off x="6694303" y="5024566"/>
            <a:ext cx="2425775" cy="1241094"/>
          </a:xfrm>
          <a:prstGeom prst="rect">
            <a:avLst/>
          </a:prstGeom>
        </p:spPr>
      </p:pic>
      <p:pic>
        <p:nvPicPr>
          <p:cNvPr id="9" name="Рисунок 8" descr="124600962424346.jpg"/>
          <p:cNvPicPr>
            <a:picLocks noChangeAspect="1"/>
          </p:cNvPicPr>
          <p:nvPr/>
        </p:nvPicPr>
        <p:blipFill>
          <a:blip r:embed="rId6" cstate="email"/>
          <a:stretch>
            <a:fillRect/>
          </a:stretch>
        </p:blipFill>
        <p:spPr>
          <a:xfrm>
            <a:off x="6786578" y="4857760"/>
            <a:ext cx="871520" cy="88629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3.88889E-6 7.40741E-7 C 0.02379 -0.00857 0.00747 -0.00394 0.05 -0.00648 C 0.06198 -0.01065 0.07309 -0.01505 0.08507 -0.01921 C 0.1 -0.03056 0.10417 -0.02523 0.12743 -0.02361 C 0.1323 -0.02222 0.13768 -0.02199 0.14098 -0.01713 C 0.14219 -0.01528 0.14184 -0.0125 0.14289 -0.01065 C 0.14549 -0.00602 0.14966 -0.00232 0.15261 0.00231 C 0.15573 0.01273 0.16007 0.01991 0.16806 0.02593 C 0.1757 0.02523 0.18403 0.02708 0.19132 0.02384 C 0.19636 0.02176 0.20278 0.01088 0.20278 0.01111 C 0.20504 0.00347 0.2033 0.00602 0.20677 0.00231 " pathEditMode="relative" rAng="0" ptsTypes="ffffffffffA">
                                      <p:cBhvr>
                                        <p:cTn id="6" dur="3000" fill="hold"/>
                                        <p:tgtEl>
                                          <p:spTgt spid="5"/>
                                        </p:tgtEl>
                                        <p:attrNameLst>
                                          <p:attrName>ppt_x</p:attrName>
                                          <p:attrName>ppt_y</p:attrName>
                                        </p:attrNameLst>
                                      </p:cBhvr>
                                      <p:rCtr x="103" y="-2"/>
                                    </p:animMotion>
                                  </p:childTnLst>
                                </p:cTn>
                              </p:par>
                              <p:par>
                                <p:cTn id="7" presetID="0" presetClass="path" presetSubtype="0" accel="50000" decel="50000" fill="hold" nodeType="withEffect">
                                  <p:stCondLst>
                                    <p:cond delay="0"/>
                                  </p:stCondLst>
                                  <p:childTnLst>
                                    <p:animMotion origin="layout" path="M -0.01424 -0.0044 C -0.01684 -0.00834 -0.01928 -0.01273 -0.02188 -0.0169 C -0.03837 -0.04352 -0.0191 -0.02107 -0.03091 -0.03403 C -0.03438 -0.04283 -0.03907 -0.05926 -0.04497 -0.06574 C -0.0533 -0.07454 -0.06875 -0.0838 -0.0783 -0.08889 C -0.09514 -0.10857 -0.14514 -0.09329 -0.1474 -0.09329 C -0.17431 -0.09051 -0.16615 -0.09653 -0.17934 -0.07408 C -0.18178 -0.0632 -0.17934 -0.07014 -0.18716 -0.06135 C -0.1941 -0.05324 -0.20087 -0.04445 -0.20764 -0.03611 C -0.21216 -0.03033 -0.21441 -0.02223 -0.2191 -0.0169 C -0.21997 -0.01482 -0.22066 -0.01227 -0.22171 -0.01042 C -0.22275 -0.00857 -0.22466 -0.00834 -0.22553 -0.00625 C -0.22709 -0.00255 -0.22744 0.00208 -0.22813 0.00648 C -0.22865 0.00902 -0.22674 0.00162 -0.22553 2.96296E-6 C -0.22448 -0.00139 -0.22292 -0.00139 -0.22171 -0.00209 C -0.21754 -0.01204 -0.22049 -0.00764 -0.21146 -0.01273 C -0.21025 -0.01343 -0.20764 -0.01482 -0.20764 -0.01459 C -0.20122 -0.02153 -0.19792 -0.02685 -0.19098 -0.02963 C -0.18525 -0.03611 -0.17952 -0.03704 -0.17309 -0.04028 C -0.15469 -0.04931 -0.1382 -0.05486 -0.11928 -0.05926 C -0.10018 -0.05695 -0.08664 -0.0544 -0.06667 -0.05278 C -0.0658 -0.05255 -0.05244 -0.05047 -0.05 -0.04885 C -0.04237 -0.04375 -0.03733 -0.03264 -0.03091 -0.02523 C -0.02744 -0.00787 -0.01893 -0.00556 -0.00903 -0.00209 C -0.0132 -0.00648 -0.01632 -0.01227 -0.02049 -0.0169 C -0.02257 -0.02662 -0.02344 -0.03588 -0.02691 -0.04445 C -0.03039 -0.06111 -0.03629 -0.0706 -0.04237 -0.08473 C -0.04966 -0.10209 -0.05643 -0.1206 -0.06407 -0.13773 C -0.0665 -0.14283 -0.07066 -0.15162 -0.07448 -0.15463 C -0.07639 -0.15625 -0.07865 -0.15602 -0.08073 -0.15648 C -0.09827 -0.1713 -0.10157 -0.16227 -0.13073 -0.16088 C -0.13334 -0.15648 -0.13542 -0.15139 -0.13837 -0.14815 C -0.13959 -0.14676 -0.14098 -0.1456 -0.14219 -0.14398 C -0.14358 -0.14213 -0.14497 -0.14005 -0.14619 -0.13773 C -0.14705 -0.13565 -0.14757 -0.13287 -0.14879 -0.13125 C -0.15105 -0.12778 -0.15417 -0.12639 -0.15625 -0.12292 C -0.16042 -0.11598 -0.16546 -0.1051 -0.17032 -0.09954 C -0.17309 -0.08658 -0.17084 -0.09491 -0.18073 -0.07848 C -0.18299 -0.07477 -0.18577 -0.07292 -0.18855 -0.06991 C -0.18976 -0.06852 -0.19219 -0.06574 -0.19219 -0.06551 C -0.19306 -0.06366 -0.19393 -0.06135 -0.1948 -0.05926 C -0.19584 -0.05695 -0.19757 -0.05533 -0.19862 -0.05278 C -0.20191 -0.04491 -0.2033 -0.03866 -0.20764 -0.03172 C -0.20851 -0.02755 -0.20973 -0.02338 -0.21007 -0.01922 C -0.21059 -0.01343 -0.21007 -0.00718 -0.21146 -0.00209 C -0.21198 2.96296E-6 -0.21407 -0.00047 -0.21528 2.96296E-6 C -0.21789 0.00092 -0.22049 0.00139 -0.22292 0.00208 C -0.21893 -0.0081 -0.21077 -0.01204 -0.20382 -0.01482 C -0.19931 -0.01991 -0.19601 -0.02107 -0.19098 -0.02315 C -0.17327 -0.0213 -0.15921 -0.01852 -0.14098 -0.0169 C -0.11337 -0.00232 -0.10695 -0.00764 -0.06546 -0.00625 C -0.04983 -0.00394 -0.0566 -0.00648 -0.04497 2.96296E-6 C -0.03073 0.0081 -0.01494 2.96296E-6 4.72222E-6 2.96296E-6 " pathEditMode="relative" rAng="0" ptsTypes="ffffffffffffffffffffffffffffffffffffffffffffffffffffA">
                                      <p:cBhvr>
                                        <p:cTn id="8" dur="5000" fill="hold"/>
                                        <p:tgtEl>
                                          <p:spTgt spid="9"/>
                                        </p:tgtEl>
                                        <p:attrNameLst>
                                          <p:attrName>ppt_x</p:attrName>
                                          <p:attrName>ppt_y</p:attrName>
                                        </p:attrNameLst>
                                      </p:cBhvr>
                                      <p:rCtr x="-100" y="-7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l"/>
            <a:r>
              <a:rPr lang="ru-RU" sz="2800" dirty="0" smtClean="0">
                <a:solidFill>
                  <a:schemeClr val="bg1"/>
                </a:solidFill>
              </a:rPr>
              <a:t>Сначала бежали вместе, потом в разные стороны. Кружили они Лису, кружили, пока та  лбом о дерево не стукнулась. </a:t>
            </a:r>
            <a:endParaRPr lang="ru-RU" sz="2800" dirty="0"/>
          </a:p>
        </p:txBody>
      </p:sp>
      <p:pic>
        <p:nvPicPr>
          <p:cNvPr id="3" name="Рисунок 2" descr="cказка 002.jpg"/>
          <p:cNvPicPr>
            <a:picLocks noChangeAspect="1"/>
          </p:cNvPicPr>
          <p:nvPr/>
        </p:nvPicPr>
        <p:blipFill>
          <a:blip r:embed="rId2" cstate="email"/>
          <a:stretch>
            <a:fillRect/>
          </a:stretch>
        </p:blipFill>
        <p:spPr>
          <a:xfrm>
            <a:off x="0" y="2071678"/>
            <a:ext cx="9144000" cy="4786322"/>
          </a:xfrm>
          <a:prstGeom prst="rect">
            <a:avLst/>
          </a:prstGeom>
        </p:spPr>
      </p:pic>
      <p:pic>
        <p:nvPicPr>
          <p:cNvPr id="4" name="Рисунок 3" descr="cказка 003.jpg"/>
          <p:cNvPicPr>
            <a:picLocks noChangeAspect="1"/>
          </p:cNvPicPr>
          <p:nvPr/>
        </p:nvPicPr>
        <p:blipFill>
          <a:blip r:embed="rId3" cstate="email">
            <a:clrChange>
              <a:clrFrom>
                <a:srgbClr val="EBE9EC"/>
              </a:clrFrom>
              <a:clrTo>
                <a:srgbClr val="EBE9EC">
                  <a:alpha val="0"/>
                </a:srgbClr>
              </a:clrTo>
            </a:clrChange>
          </a:blip>
          <a:stretch>
            <a:fillRect/>
          </a:stretch>
        </p:blipFill>
        <p:spPr>
          <a:xfrm rot="5400000">
            <a:off x="6122799" y="4735721"/>
            <a:ext cx="2425775" cy="1241094"/>
          </a:xfrm>
          <a:prstGeom prst="rect">
            <a:avLst/>
          </a:prstGeom>
        </p:spPr>
      </p:pic>
      <p:pic>
        <p:nvPicPr>
          <p:cNvPr id="6" name="Рисунок 5" descr="cказка 002.jpg"/>
          <p:cNvPicPr>
            <a:picLocks noChangeAspect="1"/>
          </p:cNvPicPr>
          <p:nvPr/>
        </p:nvPicPr>
        <p:blipFill>
          <a:blip r:embed="rId4" cstate="email"/>
          <a:srcRect/>
          <a:stretch>
            <a:fillRect/>
          </a:stretch>
        </p:blipFill>
        <p:spPr>
          <a:xfrm>
            <a:off x="0" y="2071678"/>
            <a:ext cx="3062278" cy="4786322"/>
          </a:xfrm>
          <a:prstGeom prst="rect">
            <a:avLst/>
          </a:prstGeom>
        </p:spPr>
      </p:pic>
      <p:pic>
        <p:nvPicPr>
          <p:cNvPr id="5" name="Рисунок 4" descr="cказка 003.jpg"/>
          <p:cNvPicPr>
            <a:picLocks noChangeAspect="1"/>
          </p:cNvPicPr>
          <p:nvPr/>
        </p:nvPicPr>
        <p:blipFill>
          <a:blip r:embed="rId3" cstate="email">
            <a:clrChange>
              <a:clrFrom>
                <a:srgbClr val="EBE9EC"/>
              </a:clrFrom>
              <a:clrTo>
                <a:srgbClr val="EBE9EC">
                  <a:alpha val="0"/>
                </a:srgbClr>
              </a:clrTo>
            </a:clrChange>
          </a:blip>
          <a:stretch>
            <a:fillRect/>
          </a:stretch>
        </p:blipFill>
        <p:spPr>
          <a:xfrm rot="5400000">
            <a:off x="6837179" y="4807159"/>
            <a:ext cx="2425775" cy="1241094"/>
          </a:xfrm>
          <a:prstGeom prst="rect">
            <a:avLst/>
          </a:prstGeom>
        </p:spPr>
      </p:pic>
      <p:pic>
        <p:nvPicPr>
          <p:cNvPr id="7" name="Рисунок 6" descr="cказка 005.jpg"/>
          <p:cNvPicPr>
            <a:picLocks noChangeAspect="1"/>
          </p:cNvPicPr>
          <p:nvPr/>
        </p:nvPicPr>
        <p:blipFill>
          <a:blip r:embed="rId5" cstate="email">
            <a:clrChange>
              <a:clrFrom>
                <a:srgbClr val="E9E7EA"/>
              </a:clrFrom>
              <a:clrTo>
                <a:srgbClr val="E9E7EA">
                  <a:alpha val="0"/>
                </a:srgbClr>
              </a:clrTo>
            </a:clrChange>
          </a:blip>
          <a:srcRect/>
          <a:stretch>
            <a:fillRect/>
          </a:stretch>
        </p:blipFill>
        <p:spPr>
          <a:xfrm rot="5138813" flipV="1">
            <a:off x="7030617" y="3634417"/>
            <a:ext cx="4226764" cy="207508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226 0.08542 C -0.02327 0.08958 -0.02882 0.09167 -0.04584 0.11042 C -0.0625 0.10879 -0.07934 0.11204 -0.09584 0.10509 C -0.10122 0.10278 -0.10504 0.08588 -0.11025 0.08055 C -0.11719 0.08217 -0.12431 0.08264 -0.13125 0.08542 C -0.14098 0.08912 -0.14931 0.1081 -0.15868 0.11504 C -0.1691 0.13634 -0.17848 0.14375 -0.18941 0.16458 C -0.1974 0.18009 -0.20816 0.21042 -0.21684 0.21898 C -0.22865 0.21736 -0.24045 0.21829 -0.25226 0.21412 C -0.25469 0.21296 -0.25643 0.20671 -0.25868 0.20393 C -0.26181 0.20023 -0.26841 0.19444 -0.26841 0.19491 C -0.2717 0.1875 -0.27483 0.18102 -0.27813 0.17407 C -0.27969 0.17106 -0.28282 0.16458 -0.28282 0.16504 C -0.28542 0.14236 -0.28854 0.14004 -0.29584 0.13472 C -0.30434 0.13634 -0.3132 0.13426 -0.32153 0.13958 C -0.33108 0.14606 -0.32552 0.20185 -0.33768 0.21412 C -0.34966 0.20972 -0.35608 0.20069 -0.36684 0.18912 C -0.37952 0.14861 -0.39809 0.13171 -0.41511 0.11504 C -0.46216 0.12407 -0.44653 0.12361 -0.52153 0.11504 C -0.53125 0.11412 -0.5415 0.09282 -0.5507 0.08542 C -0.56042 0.0662 -0.575 0.0625 -0.58611 0.05602 C -0.60452 0.04537 -0.62275 0.03264 -0.64098 0.02106 C -0.65191 0.0044 -0.66424 0.00509 -0.67639 0.00139 C -0.75816 0.01134 -0.70434 0.00648 -0.83768 0.00648 " pathEditMode="relative" rAng="0" ptsTypes="fffffffffffffffffffffffA">
                                      <p:cBhvr>
                                        <p:cTn id="6" dur="2000" fill="hold"/>
                                        <p:tgtEl>
                                          <p:spTgt spid="4"/>
                                        </p:tgtEl>
                                        <p:attrNameLst>
                                          <p:attrName>ppt_x</p:attrName>
                                          <p:attrName>ppt_y</p:attrName>
                                        </p:attrNameLst>
                                      </p:cBhvr>
                                      <p:rCtr x="-418" y="25"/>
                                    </p:animMotion>
                                  </p:childTnLst>
                                </p:cTn>
                              </p:par>
                              <p:par>
                                <p:cTn id="7" presetID="0" presetClass="path" presetSubtype="0" accel="50000" decel="50000" fill="hold" nodeType="withEffect">
                                  <p:stCondLst>
                                    <p:cond delay="0"/>
                                  </p:stCondLst>
                                  <p:childTnLst>
                                    <p:animMotion origin="layout" path="M 5.83333E-6 -7.77778E-6 C -0.0085 0.00069 -0.01718 0.00046 -0.02569 0.00208 C -0.03333 0.00347 -0.04045 0.01064 -0.04826 0.01272 C -0.0684 0.0236 -0.04027 0.00972 -0.07569 0.01921 C -0.0776 0.01967 -0.07864 0.02291 -0.08055 0.0236 C -0.08472 0.02522 -0.08906 0.02499 -0.0934 0.02569 C -0.10954 0.03333 -0.12829 0.03657 -0.14513 0.03865 C -0.15121 0.0405 -0.15676 0.04328 -0.16284 0.04513 C -0.20104 0.04444 -0.23923 0.04583 -0.27725 0.04305 C -0.28159 0.04282 -0.28437 0.03472 -0.28871 0.03425 C -0.30208 0.03309 -0.31562 0.03286 -0.32899 0.03217 C -0.33888 0.02893 -0.34548 0.02661 -0.35642 0.02569 C -0.37742 0.02407 -0.41926 0.02152 -0.41926 0.02152 C -0.49183 0.02407 -0.49183 0.02522 -0.57725 0.02152 C -0.58715 0.02106 -0.59288 0.00393 -0.60156 -7.77778E-6 C -0.62031 -0.00857 -0.63888 -0.01922 -0.65798 -0.02593 C -0.66874 -0.02964 -0.67447 -0.03056 -0.68385 -0.03658 C -0.6967 -0.0632 -0.71163 -0.06436 -0.73402 -0.06667 C -0.75138 -0.07454 -0.74322 -0.072 -0.75798 -0.07524 C -0.7967 -0.07385 -0.83541 -0.06899 -0.87413 -0.06899 " pathEditMode="relative" ptsTypes="fffffffffffffffffffA">
                                      <p:cBhvr>
                                        <p:cTn id="8" dur="2000" fill="hold"/>
                                        <p:tgtEl>
                                          <p:spTgt spid="5"/>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nodeType="clickEffect">
                                  <p:stCondLst>
                                    <p:cond delay="0"/>
                                  </p:stCondLst>
                                  <p:childTnLst>
                                    <p:animMotion origin="layout" path="M -3.05556E-6 -7.40741E-7 C -0.00347 -0.00324 -0.00625 -0.00764 -0.00972 -0.01065 C -0.01441 -0.01481 -0.01961 -0.01736 -0.0243 -0.02153 C -0.03038 -0.02685 -0.04375 -0.02685 -0.05 -0.02801 C -0.0618 -0.0331 -0.07309 -0.03495 -0.08559 -0.03657 C -0.11857 -0.05093 -0.11163 -0.04329 -0.17257 -0.04514 C -0.19166 -0.0625 -0.20816 -0.05069 -0.23559 -0.04954 C -0.25069 -0.04884 -0.26562 -0.04792 -0.28073 -0.04722 C -0.29201 -0.04352 -0.30347 -0.0412 -0.31458 -0.03657 C -0.32552 -0.02662 -0.31198 -0.0375 -0.33229 -0.03009 C -0.3375 -0.02824 -0.34184 -0.02361 -0.34687 -0.02153 C -0.3592 -0.0162 -0.37274 -0.01875 -0.38559 -0.01713 C -0.40642 -0.01458 -0.42743 -0.01273 -0.44843 -0.01065 C -0.51319 -0.01319 -0.57725 -0.0088 -0.64201 -0.00648 C -0.65034 -0.00278 -0.65937 -0.00185 -0.66771 0.00208 C -0.66927 0.00278 -0.671 0.00347 -0.67257 0.0044 C -0.6743 0.00556 -0.67743 0.00857 -0.67743 0.0088 " pathEditMode="relative" rAng="0" ptsTypes="ffffffffffffffffA">
                                      <p:cBhvr>
                                        <p:cTn id="12" dur="2000" fill="hold"/>
                                        <p:tgtEl>
                                          <p:spTgt spid="7"/>
                                        </p:tgtEl>
                                        <p:attrNameLst>
                                          <p:attrName>ppt_x</p:attrName>
                                          <p:attrName>ppt_y</p:attrName>
                                        </p:attrNameLst>
                                      </p:cBhvr>
                                      <p:rCtr x="-339" y="-27"/>
                                    </p:animMotion>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21600000">
                                      <p:cBhvr>
                                        <p:cTn id="1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642918"/>
            <a:ext cx="8229600" cy="1143000"/>
          </a:xfrm>
        </p:spPr>
        <p:txBody>
          <a:bodyPr>
            <a:normAutofit fontScale="90000"/>
          </a:bodyPr>
          <a:lstStyle/>
          <a:p>
            <a:pPr algn="l"/>
            <a:r>
              <a:rPr lang="ru-RU" sz="2700" dirty="0" smtClean="0">
                <a:solidFill>
                  <a:schemeClr val="bg1"/>
                </a:solidFill>
              </a:rPr>
              <a:t>Тут у Лисы в глазах не 2 зайца стало, а целых 22. Села лиса на пенек и думает: «А зачем  я сюда  пришла, и что все эти зайцы здесь делают?» Оказалось, что Лиса забыла, что хотела поймать зайчат.</a:t>
            </a:r>
            <a:r>
              <a:rPr lang="ru-RU" dirty="0" smtClean="0"/>
              <a:t/>
            </a:r>
            <a:br>
              <a:rPr lang="ru-RU" dirty="0" smtClean="0"/>
            </a:br>
            <a:endParaRPr lang="ru-RU" dirty="0"/>
          </a:p>
        </p:txBody>
      </p:sp>
      <p:pic>
        <p:nvPicPr>
          <p:cNvPr id="3" name="Рисунок 2" descr="cказка 002.jpg"/>
          <p:cNvPicPr>
            <a:picLocks noChangeAspect="1"/>
          </p:cNvPicPr>
          <p:nvPr/>
        </p:nvPicPr>
        <p:blipFill>
          <a:blip r:embed="rId2" cstate="email"/>
          <a:stretch>
            <a:fillRect/>
          </a:stretch>
        </p:blipFill>
        <p:spPr>
          <a:xfrm>
            <a:off x="0" y="2071678"/>
            <a:ext cx="9144000" cy="4786322"/>
          </a:xfrm>
          <a:prstGeom prst="rect">
            <a:avLst/>
          </a:prstGeom>
        </p:spPr>
      </p:pic>
      <p:pic>
        <p:nvPicPr>
          <p:cNvPr id="4" name="Рисунок 3" descr="cказка.jpg"/>
          <p:cNvPicPr>
            <a:picLocks noChangeAspect="1"/>
          </p:cNvPicPr>
          <p:nvPr/>
        </p:nvPicPr>
        <p:blipFill>
          <a:blip r:embed="rId3" cstate="email">
            <a:clrChange>
              <a:clrFrom>
                <a:srgbClr val="F0EEF1"/>
              </a:clrFrom>
              <a:clrTo>
                <a:srgbClr val="F0EEF1">
                  <a:alpha val="0"/>
                </a:srgbClr>
              </a:clrTo>
            </a:clrChange>
          </a:blip>
          <a:stretch>
            <a:fillRect/>
          </a:stretch>
        </p:blipFill>
        <p:spPr>
          <a:xfrm>
            <a:off x="4572000" y="3571876"/>
            <a:ext cx="2349031" cy="3071810"/>
          </a:xfrm>
          <a:prstGeom prst="rect">
            <a:avLst/>
          </a:prstGeom>
        </p:spPr>
      </p:pic>
      <p:pic>
        <p:nvPicPr>
          <p:cNvPr id="5" name="Рисунок 4" descr="cказка 003.jpg"/>
          <p:cNvPicPr>
            <a:picLocks noChangeAspect="1"/>
          </p:cNvPicPr>
          <p:nvPr/>
        </p:nvPicPr>
        <p:blipFill>
          <a:blip r:embed="rId4" cstate="email">
            <a:clrChange>
              <a:clrFrom>
                <a:srgbClr val="EBE9EC"/>
              </a:clrFrom>
              <a:clrTo>
                <a:srgbClr val="EBE9EC">
                  <a:alpha val="0"/>
                </a:srgbClr>
              </a:clrTo>
            </a:clrChange>
          </a:blip>
          <a:stretch>
            <a:fillRect/>
          </a:stretch>
        </p:blipFill>
        <p:spPr>
          <a:xfrm rot="5400000">
            <a:off x="3433976" y="3781206"/>
            <a:ext cx="857257" cy="438597"/>
          </a:xfrm>
          <a:prstGeom prst="rect">
            <a:avLst/>
          </a:prstGeom>
        </p:spPr>
      </p:pic>
      <p:pic>
        <p:nvPicPr>
          <p:cNvPr id="6" name="Рисунок 5" descr="cказка 003.jpg"/>
          <p:cNvPicPr>
            <a:picLocks noChangeAspect="1"/>
          </p:cNvPicPr>
          <p:nvPr/>
        </p:nvPicPr>
        <p:blipFill>
          <a:blip r:embed="rId4" cstate="email">
            <a:clrChange>
              <a:clrFrom>
                <a:srgbClr val="EBE9EC"/>
              </a:clrFrom>
              <a:clrTo>
                <a:srgbClr val="EBE9EC">
                  <a:alpha val="0"/>
                </a:srgbClr>
              </a:clrTo>
            </a:clrChange>
          </a:blip>
          <a:stretch>
            <a:fillRect/>
          </a:stretch>
        </p:blipFill>
        <p:spPr>
          <a:xfrm rot="5400000">
            <a:off x="4076918" y="3781206"/>
            <a:ext cx="857257" cy="438597"/>
          </a:xfrm>
          <a:prstGeom prst="rect">
            <a:avLst/>
          </a:prstGeom>
        </p:spPr>
      </p:pic>
      <p:pic>
        <p:nvPicPr>
          <p:cNvPr id="7" name="Рисунок 6" descr="cказка 003.jpg"/>
          <p:cNvPicPr>
            <a:picLocks noChangeAspect="1"/>
          </p:cNvPicPr>
          <p:nvPr/>
        </p:nvPicPr>
        <p:blipFill>
          <a:blip r:embed="rId4" cstate="email">
            <a:clrChange>
              <a:clrFrom>
                <a:srgbClr val="EBE9EC"/>
              </a:clrFrom>
              <a:clrTo>
                <a:srgbClr val="EBE9EC">
                  <a:alpha val="0"/>
                </a:srgbClr>
              </a:clrTo>
            </a:clrChange>
          </a:blip>
          <a:stretch>
            <a:fillRect/>
          </a:stretch>
        </p:blipFill>
        <p:spPr>
          <a:xfrm rot="5400000">
            <a:off x="5791430" y="3709768"/>
            <a:ext cx="857257" cy="438597"/>
          </a:xfrm>
          <a:prstGeom prst="rect">
            <a:avLst/>
          </a:prstGeom>
        </p:spPr>
      </p:pic>
      <p:pic>
        <p:nvPicPr>
          <p:cNvPr id="8" name="Рисунок 7" descr="cказка 003.jpg"/>
          <p:cNvPicPr>
            <a:picLocks noChangeAspect="1"/>
          </p:cNvPicPr>
          <p:nvPr/>
        </p:nvPicPr>
        <p:blipFill>
          <a:blip r:embed="rId4" cstate="email">
            <a:clrChange>
              <a:clrFrom>
                <a:srgbClr val="EBE9EC"/>
              </a:clrFrom>
              <a:clrTo>
                <a:srgbClr val="EBE9EC">
                  <a:alpha val="0"/>
                </a:srgbClr>
              </a:clrTo>
            </a:clrChange>
          </a:blip>
          <a:stretch>
            <a:fillRect/>
          </a:stretch>
        </p:blipFill>
        <p:spPr>
          <a:xfrm rot="5400000">
            <a:off x="4576984" y="2995388"/>
            <a:ext cx="857257" cy="43859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5.55556E-7 1.85185E-6 C -0.0283 0.00162 -0.03091 -0.00046 -0.05 0.00648 C -0.05417 0.0081 -0.05869 0.00879 -0.06285 0.01065 C -0.06615 0.01204 -0.07257 0.01504 -0.07257 0.01504 C -0.08073 0.03102 -0.0698 0.01088 -0.0823 0.02801 C -0.08369 0.02986 -0.08421 0.03241 -0.08542 0.03449 C -0.08681 0.0368 -0.08872 0.03866 -0.09028 0.04074 C -0.09254 0.06065 -0.09289 0.05555 -0.09028 0.07963 C -0.08941 0.08819 -0.08455 0.09282 -0.08073 0.09884 C -0.07309 0.11134 -0.0665 0.12384 -0.05487 0.12893 C -0.04862 0.13449 -0.04237 0.13842 -0.03542 0.1419 C -0.0323 0.14352 -0.02587 0.14629 -0.02587 0.14629 C -0.01789 0.15648 0.0059 0.17153 0.01614 0.17407 C 0.075 0.17153 0.04878 0.18449 0.06927 0.16551 C 0.07413 0.16111 0.07899 0.15694 0.08385 0.15254 C 0.08663 0.15 0.08767 0.14491 0.09027 0.1419 C 0.09322 0.13842 0.1 0.13333 0.1 0.13333 C 0.09895 0.11018 0.09965 0.10046 0.09513 0.08171 C 0.09218 0.04907 0.08211 0.04166 0.06458 0.02153 C 0.05989 0.0162 0.06024 0.01435 0.05486 0.01065 C 0.04531 0.00416 0.02795 0.00509 0.01927 0.00416 C 0.00208 -0.01111 0.01527 -0.00116 -0.03073 0.00208 C -0.0474 0.00324 -0.06928 0.00671 -0.08386 0.01921 C -0.09619 0.04329 -0.08785 0.06065 -0.08542 0.09676 C -0.08455 0.10972 -0.07275 0.12129 -0.06615 0.12893 C -0.06112 0.13472 -0.05886 0.1412 -0.05157 0.14398 C -0.02882 0.15278 -0.00591 0.16111 0.0177 0.16342 C 0.05312 0.17083 0.03159 0.16829 0.08229 0.16551 C 0.08437 0.16412 0.0868 0.16319 0.08871 0.16134 C 0.09062 0.15949 0.09149 0.15625 0.09357 0.15486 C 0.09652 0.15254 0.10329 0.15046 0.10329 0.15046 C 0.10486 0.14838 0.10677 0.14653 0.10798 0.14398 C 0.10937 0.14143 0.10972 0.13796 0.11128 0.13541 C 0.11302 0.13264 0.11579 0.13148 0.1177 0.12893 C 0.11909 0.12708 0.11996 0.12454 0.121 0.12245 C 0.12013 0.10532 0.12326 0.08333 0.11128 0.07315 C 0.11024 0.06875 0.10989 0.06389 0.10798 0.06018 C 0.1059 0.05579 0.10156 0.04722 0.10156 0.04722 C 0.09687 0.02754 0.08489 0.01227 0.07413 -0.00209 C 0.07291 -0.00371 0.071 -0.00394 0.06927 -0.0044 C 0.05989 -0.00741 0.05121 -0.00996 0.04201 -0.01296 C 0.0177 -0.01227 -0.00643 -0.01204 -0.03073 -0.01088 C -0.03664 -0.01065 -0.04271 -0.01088 -0.04844 -0.00857 C -0.05556 -0.00579 -0.06164 0.00532 -0.06771 0.01065 C -0.07153 0.01805 -0.07657 0.02083 -0.08073 0.02801 C -0.08316 0.03194 -0.08716 0.04074 -0.08716 0.04074 C -0.08768 0.04282 -0.08872 0.04491 -0.08872 0.04722 C -0.08872 0.06227 -0.08855 0.07731 -0.08716 0.09236 C -0.08698 0.09491 -0.0849 0.09653 -0.08386 0.09884 C -0.07639 0.1162 -0.06511 0.12616 -0.05487 0.13981 C -0.05348 0.14166 -0.05296 0.14444 -0.05157 0.14629 C -0.05122 0.14653 -0.03108 0.1669 -0.029 0.16782 C -0.02587 0.16921 -0.01945 0.17199 -0.01945 0.17199 C 0.01441 0.17129 0.04843 0.17199 0.08229 0.16991 C 0.09097 0.16944 0.09652 0.15764 0.10486 0.15486 C 0.10694 0.15347 0.10902 0.15162 0.11128 0.15046 C 0.11441 0.14884 0.121 0.14629 0.121 0.14629 C 0.13472 0.13379 0.13142 0.10347 0.12256 0.08588 C 0.12204 0.07731 0.12222 0.06852 0.121 0.06018 C 0.12066 0.05764 0.11319 0.04143 0.11284 0.04074 C 0.10711 0.02685 0.10191 0.01134 0.09201 0.00208 C 0.08732 -0.00718 0.08211 -0.01042 0.07413 -0.01296 C 0.06458 -0.02153 0.06267 -0.02269 0.05156 -0.02593 C 0.03697 -0.02384 0.02256 -0.01945 0.00798 -0.01945 " pathEditMode="relative" ptsTypes="fffffffffffffffffffffffffffffffffffffffffffffffffffffffffffffffA">
                                      <p:cBhvr>
                                        <p:cTn id="6" dur="2000" fill="hold"/>
                                        <p:tgtEl>
                                          <p:spTgt spid="8"/>
                                        </p:tgtEl>
                                        <p:attrNameLst>
                                          <p:attrName>ppt_x</p:attrName>
                                          <p:attrName>ppt_y</p:attrName>
                                        </p:attrNameLst>
                                      </p:cBhvr>
                                    </p:animMotion>
                                  </p:childTnLst>
                                </p:cTn>
                              </p:par>
                              <p:par>
                                <p:cTn id="7" presetID="0" presetClass="path" presetSubtype="0" accel="50000" decel="50000" fill="hold" nodeType="withEffect">
                                  <p:stCondLst>
                                    <p:cond delay="0"/>
                                  </p:stCondLst>
                                  <p:childTnLst>
                                    <p:animMotion origin="layout" path="M -1.94444E-6 3.33333E-6 C -0.00712 -0.0294 -0.00295 -0.00833 -0.00486 -0.06458 C -0.00417 -0.0875 -0.00972 -0.11435 -1.94444E-6 -0.13333 C 0.0085 -0.15 0.0283 -0.15579 0.04201 -0.16134 C 0.04965 -0.16435 0.05434 -0.16806 0.06128 -0.17199 C 0.06823 -0.17593 0.07656 -0.17639 0.08385 -0.17847 C 0.08923 -0.18009 0.09462 -0.1831 0.1 -0.18495 C 0.11337 -0.1838 0.12604 -0.1838 0.13871 -0.17847 C 0.14774 -0.17454 0.1533 -0.1669 0.16128 -0.16134 C 0.16475 -0.15903 0.16892 -0.15903 0.17257 -0.15694 C 0.18142 -0.15162 0.18785 -0.14537 0.19687 -0.1419 C 0.20017 -0.14074 0.20642 -0.13773 0.20642 -0.13773 C 0.21458 -0.12685 0.22361 -0.11713 0.22899 -0.10324 C 0.23003 -0.10046 0.23142 -0.09769 0.23229 -0.09468 C 0.2335 -0.09051 0.23559 -0.08171 0.23559 -0.08171 C 0.23507 -0.06944 0.23524 -0.05718 0.23385 -0.04514 C 0.23281 -0.03472 0.22535 -0.02315 0.221 -0.01505 C 0.21389 -0.00185 0.20955 0.00787 0.2 0.01713 C 0.19062 0.02616 0.17691 0.02755 0.16614 0.03218 C 0.06423 0.02986 0.10434 0.04005 0.06128 0.02153 C 0.05816 0.01875 0.05486 0.01574 0.05173 0.01296 C 0.04896 0.01042 0.04201 0.00856 0.04201 0.00856 C 0.03524 -0.00046 0.03142 -0.00903 0.02257 -0.01505 C 0.01875 -0.02292 0.01389 -0.02917 0.00972 -0.03657 C 0.00642 -0.05 0.00503 -0.06389 0.00173 -0.07731 C -0.00052 -0.08611 -0.00295 -0.09421 -0.00486 -0.10324 C -0.00365 -0.11389 -0.00278 -0.12523 0.0033 -0.13333 C 0.00521 -0.13588 0.00781 -0.13727 0.00972 -0.13981 C 0.01528 -0.14722 0.01944 -0.15556 0.02743 -0.15903 C 0.04323 -0.19005 0.07118 -0.18889 0.09687 -0.19144 C 0.11024 -0.19074 0.12378 -0.1912 0.13715 -0.18935 C 0.14166 -0.18866 0.14566 -0.18472 0.15 -0.18287 C 0.15486 -0.18079 0.16458 -0.17639 0.16458 -0.17639 C 0.16666 -0.17431 0.16875 -0.17176 0.171 -0.16991 C 0.17257 -0.16875 0.17448 -0.16898 0.17587 -0.16782 C 0.1835 -0.16111 0.18715 -0.14838 0.19357 -0.13981 C 0.19982 -0.13148 0.20555 -0.12037 0.20972 -0.10972 C 0.21423 -0.08542 0.20781 -0.11528 0.21458 -0.09468 C 0.21805 -0.08403 0.21944 -0.0713 0.22257 -0.06019 C 0.22569 -0.03681 0.22899 -0.01134 0.21771 0.00856 C 0.21475 0.02083 0.20868 0.03241 0.2033 0.04306 C 0.20243 0.04491 0.20278 0.04769 0.20173 0.04954 C 0.20052 0.05162 0.19844 0.05231 0.19687 0.0537 C 0.19392 0.05949 0.19375 0.06157 0.18871 0.06458 C 0.18559 0.06644 0.17899 0.06875 0.17899 0.06875 C 0.13802 0.06736 0.10538 0.06782 0.06771 0.05162 C 0.05243 0.03727 0.07517 0.05741 0.05642 0.04514 C 0.05399 0.04352 0.05225 0.04051 0.05 0.03866 C 0.04375 0.03356 0.03663 0.0294 0.03073 0.02361 C 0.02882 0.02176 0.0276 0.01898 0.02587 0.01713 C 0.0243 0.01551 0.02257 0.01435 0.021 0.01296 C 0.01545 0.00162 0.01059 -0.01042 0.00486 -0.02153 C 0.00156 -0.03519 -0.00052 -0.05509 -0.00643 -0.06667 C -0.00764 -0.07616 -0.00886 -0.08356 -0.01129 -0.09236 C -0.00834 -0.11875 -0.01285 -0.10023 -0.00313 -0.11181 " pathEditMode="relative" ptsTypes="ffffffffffffffffffffffffffffffffffffffffffffffffffffffA">
                                      <p:cBhvr>
                                        <p:cTn id="8" dur="5000" fill="hold"/>
                                        <p:tgtEl>
                                          <p:spTgt spid="5"/>
                                        </p:tgtEl>
                                        <p:attrNameLst>
                                          <p:attrName>ppt_x</p:attrName>
                                          <p:attrName>ppt_y</p:attrName>
                                        </p:attrNameLst>
                                      </p:cBhvr>
                                    </p:animMotion>
                                  </p:childTnLst>
                                </p:cTn>
                              </p:par>
                              <p:par>
                                <p:cTn id="9" presetID="0" presetClass="path" presetSubtype="0" accel="50000" decel="50000" fill="hold" nodeType="withEffect">
                                  <p:stCondLst>
                                    <p:cond delay="0"/>
                                  </p:stCondLst>
                                  <p:childTnLst>
                                    <p:animMotion origin="layout" path="M 1.66667E-6 -1.48148E-6 C 0.0026 0.01041 0.00573 0.00764 0.01285 0.01065 C 0.01667 0.01412 0.02187 0.01898 0.02569 0.02129 C 0.02882 0.02315 0.03542 0.02569 0.03542 0.02569 C 0.04149 0.02523 0.07535 0.02245 0.08212 0.02129 C 0.08854 0.02037 0.09514 0.01504 0.10156 0.01273 C 0.10642 0.00856 0.11233 0.00278 0.11771 -1.48148E-6 C 0.12656 -0.0044 0.13611 -0.00602 0.14514 -0.01088 C 0.14722 -0.01366 0.15052 -0.01574 0.15156 -0.01945 C 0.15347 -0.02593 0.14566 -0.03912 0.1434 -0.04306 C 0.14288 -0.04514 0.14253 -0.04746 0.14184 -0.04954 C 0.14097 -0.05185 0.13941 -0.05371 0.13854 -0.05602 C 0.1309 -0.07917 0.13958 -0.06088 0.13212 -0.07546 C 0.12726 -0.09491 0.13559 -0.06389 0.12569 -0.09051 C 0.12465 -0.09306 0.125 -0.0963 0.12413 -0.09908 C 0.12292 -0.10278 0.12066 -0.10602 0.11927 -0.10972 C 0.11632 -0.11783 0.11545 -0.12755 0.11285 -0.13565 C 0.11198 -0.13843 0.10434 -0.15903 0.10156 -0.16343 C 0.10035 -0.16551 0.09809 -0.16597 0.0967 -0.16783 C 0.08854 -0.17871 0.09496 -0.17315 0.08854 -0.18287 C 0.07812 -0.19861 0.06684 -0.21019 0.05156 -0.21505 C 0.03003 -0.21435 0.00851 -0.21412 -0.01302 -0.21296 C -0.02986 -0.21204 -0.04531 -0.19722 -0.06146 -0.19375 C -0.07274 -0.1882 -0.08056 -0.18426 -0.09045 -0.17431 C -0.09757 -0.15926 -0.09826 -0.14375 -0.10174 -0.12709 C -0.10052 -0.10625 -0.10556 -0.08195 -0.09688 -0.06459 C -0.08889 -0.04838 -0.0783 -0.03334 -0.06788 -0.01945 C -0.06424 -0.01459 -0.06337 -0.00718 -0.05972 -0.00232 C -0.04774 0.01366 -0.02951 0.02523 -0.01302 0.03009 C 0.00972 0.04537 0.01996 0.04907 0.0467 0.05162 C 0.06059 0.04907 0.07361 0.04236 0.08698 0.03657 C 0.09705 0.0169 0.08055 0.05116 0.0934 -1.48148E-6 C 0.09496 -0.00625 0.10052 -0.00949 0.10312 -0.01505 C 0.10972 -0.02917 0.11528 -0.03889 0.12083 -0.05394 C 0.12552 -0.08287 0.12344 -0.06528 0.11927 -0.12269 C 0.1191 -0.1257 0.11892 -0.12871 0.11771 -0.13125 C 0.11667 -0.13334 0.11424 -0.1338 0.11285 -0.13565 C 0.10365 -0.14792 0.09635 -0.16227 0.08542 -0.17222 C 0.08437 -0.17431 0.08368 -0.17732 0.08212 -0.17871 C 0.08021 -0.18033 0.07778 -0.17986 0.07569 -0.18079 C 0.06719 -0.18449 0.05937 -0.19005 0.05156 -0.19584 C 0.04566 -0.20046 0.04236 -0.20139 0.03542 -0.2044 C 0.03385 -0.20509 0.03055 -0.20648 0.03055 -0.20648 C -0.03056 -0.20486 -0.05868 -0.22732 -0.08403 -0.16134 C -0.08681 -0.1382 -0.09149 -0.12917 -0.10174 -0.10764 C -0.10382 -0.10324 -0.10816 -0.09468 -0.10816 -0.09468 C -0.10764 -0.08403 -0.10781 -0.07315 -0.1066 -0.0625 C -0.10521 -0.05023 -0.09549 -0.0375 -0.09045 -0.02801 C -0.07743 -0.00301 -0.05903 0.03102 -0.03559 0.03866 C -0.02153 0.05092 -0.00382 0.06528 0.01285 0.06875 C 0.03889 0.08241 0.06944 0.07708 0.0967 0.08588 C 0.10156 0.08518 0.10694 0.0868 0.11128 0.08379 C 0.12257 0.07639 0.12847 0.05648 0.13698 0.04514 C 0.14375 0.02291 0.13924 -0.0007 0.1434 -0.02384 C 0.14236 -0.04074 0.14045 -0.05648 0.13854 -0.07315 C 0.13698 -0.08681 0.13802 -0.09769 0.13055 -0.10764 C 0.12778 -0.1169 0.12517 -0.12523 0.12083 -0.13334 C 0.11823 -0.14445 0.1151 -0.15324 0.11128 -0.16343 C 0.11059 -0.16551 0.11059 -0.16806 0.10955 -0.16991 C 0.10781 -0.17269 0.10521 -0.17408 0.10312 -0.17639 C 0.09149 -0.18982 0.0809 -0.19699 0.06597 -0.20232 C -0.00955 -0.19838 0.00712 -0.20278 -0.03229 -0.19144 C -0.04097 -0.1838 -0.04948 -0.1757 -0.05816 -0.16783 C -0.06285 -0.13611 -0.06424 -0.13056 -0.05816 -0.07963 C -0.05695 -0.07014 -0.04965 -0.06389 -0.04531 -0.05602 C -0.04097 -0.04815 -0.03715 -0.03959 -0.03229 -0.03241 C -0.0276 -0.0257 -0.02205 -0.02014 -0.01788 -0.01296 C -0.01458 -0.00718 -0.0132 -0.00301 -0.00816 -1.48148E-6 C -0.00451 0.00208 -0.00052 0.00254 0.00312 0.00416 C 0.00955 0.01273 0.01597 0.0206 0.02413 0.02569 " pathEditMode="relative" ptsTypes="fffffffffffffffffffffffffffffffffffffffffffffffffffffffffffffffffffffA">
                                      <p:cBhvr>
                                        <p:cTn id="10" dur="3000" fill="hold"/>
                                        <p:tgtEl>
                                          <p:spTgt spid="6"/>
                                        </p:tgtEl>
                                        <p:attrNameLst>
                                          <p:attrName>ppt_x</p:attrName>
                                          <p:attrName>ppt_y</p:attrName>
                                        </p:attrNameLst>
                                      </p:cBhvr>
                                    </p:animMotion>
                                  </p:childTnLst>
                                </p:cTn>
                              </p:par>
                              <p:par>
                                <p:cTn id="11" presetID="0" presetClass="path" presetSubtype="0" accel="50000" decel="50000" fill="hold" nodeType="withEffect">
                                  <p:stCondLst>
                                    <p:cond delay="0"/>
                                  </p:stCondLst>
                                  <p:childTnLst>
                                    <p:animMotion origin="layout" path="M -1.73472E-18 -6.2963E-6 C 0.00382 0.0162 -0.00452 0.03263 -0.01129 0.04513 C -0.01354 0.0493 -0.01563 0.0537 -0.01771 0.05809 C -0.02066 0.06411 -0.02622 0.06666 -0.03056 0.07106 C -0.03906 0.07962 -0.04757 0.0868 -0.05799 0.0905 C -0.08125 0.08865 -0.10799 0.09143 -0.13056 0.08402 C -0.13212 0.08263 -0.13351 0.08055 -0.13542 0.07962 C -0.13802 0.07823 -0.14115 0.07939 -0.14358 0.07754 C -0.14531 0.07638 -0.14531 0.07268 -0.1467 0.07106 C -0.15382 0.06272 -0.1632 0.05856 -0.17101 0.05161 C -0.1783 0.04513 -0.18108 0.03796 -0.18698 0.03009 C -0.19184 0.02337 -0.19931 0.01666 -0.20486 0.01087 C -0.2059 0.00624 -0.20868 0.00254 -0.20972 -0.00209 C -0.21354 -0.01899 -0.21337 -0.03843 -0.21615 -0.05579 C -0.21545 -0.06876 -0.21771 -0.08311 -0.21285 -0.09445 C -0.20747 -0.10718 -0.19844 -0.11274 -0.18872 -0.11829 C -0.18299 -0.12153 -0.17865 -0.12941 -0.17257 -0.13103 C -0.16268 -0.1338 -0.1533 -0.13866 -0.14358 -0.14191 C -0.13976 -0.14144 -0.12674 -0.14098 -0.12101 -0.13751 C -0.10399 -0.12732 -0.12066 -0.13357 -0.10643 -0.12894 C -0.09827 -0.122 -0.09028 -0.122 -0.08056 -0.12038 C -0.07101 -0.11621 -0.06111 -0.11806 -0.05156 -0.1139 C -0.04601 -0.10834 -0.04202 -0.10163 -0.03542 -0.09885 C -0.02639 -0.08681 -0.01684 -0.07663 -0.00799 -0.06436 C -0.00052 -0.04376 -0.01059 -0.07015 0.00642 -0.03658 C 0.00868 -0.03218 0.01302 -0.02362 0.01302 -0.02362 C 0.0125 -6.2963E-6 0.01354 0.02384 0.01128 0.04745 C 0.01024 0.05856 0.00469 0.05925 -1.73472E-18 0.06458 C -0.01667 0.08309 -0.02483 0.08495 -0.0467 0.08819 C -0.08438 0.10624 -0.06059 0.09559 -0.15799 0.08819 C -0.16458 0.08772 -0.17188 0.07546 -0.17899 0.07314 C -0.18524 0.06782 -0.19202 0.06782 -0.19844 0.06249 C -0.21094 0.05231 -0.21893 0.03495 -0.22899 0.02152 C -0.23802 0.00948 -0.2507 -0.0007 -0.25799 -0.01505 C -0.26354 -0.02616 -0.26927 -0.03681 -0.27257 -0.04931 C -0.27413 -0.0551 -0.27743 -0.06667 -0.27743 -0.06667 C -0.27587 -0.09167 -0.27847 -0.09306 -0.26771 -0.10741 C -0.26563 -0.11621 -0.26302 -0.11968 -0.25643 -0.12246 C -0.24983 -0.13126 -0.24097 -0.13473 -0.23229 -0.13982 C -0.22327 -0.14515 -0.21441 -0.1514 -0.20486 -0.15487 C -0.1941 -0.16505 -0.18958 -0.17015 -0.17743 -0.17408 C -0.16563 -0.18218 -0.15452 -0.1882 -0.14184 -0.19353 C -0.13264 -0.19283 -0.12344 -0.1926 -0.11441 -0.19144 C -0.10677 -0.19028 -0.09792 -0.18473 -0.09028 -0.18265 C -0.08472 -0.17894 -0.08004 -0.17454 -0.07413 -0.172 C -0.06511 -0.16366 -0.07396 -0.17061 -0.06129 -0.16552 C -0.05261 -0.16204 -0.04479 -0.15626 -0.03698 -0.15047 C -0.02309 -0.14005 -0.01493 -0.12316 -0.00156 -0.11181 C 0.01094 -0.08612 0.03403 -0.07061 0.04201 -0.04075 C 0.04149 -0.0301 0.04149 -0.01922 0.04028 -0.00857 C 0.03923 -0.00047 0.03212 0.01041 0.02899 0.01735 C 0.02604 0.02384 0.02257 0.03009 0.01944 0.03657 C 0.0184 0.03865 0.01614 0.04305 0.01614 0.04305 C 0.01232 0.05902 0.00312 0.06388 -0.00799 0.06897 C -0.02205 0.08263 -0.04011 0.07893 -0.05643 0.07522 C -0.06441 0.07337 -0.07274 0.07198 -0.08056 0.06897 C -0.08681 0.06643 -0.09184 0.06157 -0.09844 0.06018 C -0.11979 0.05532 -0.14132 0.05092 -0.16285 0.04745 C -0.18872 0.03032 -0.22118 0.02059 -0.23872 -0.01274 C -0.23559 -0.03982 -0.23004 -0.06575 -0.2257 -0.09237 C -0.22465 -0.10626 -0.22431 -0.1264 -0.21615 -0.13751 C -0.21285 -0.14191 -0.20868 -0.14491 -0.20486 -0.14839 C -0.20174 -0.1514 -0.19896 -0.15394 -0.19514 -0.15487 C -0.19097 -0.15603 -0.18663 -0.15626 -0.18229 -0.15695 C -0.17952 -0.15834 -0.17691 -0.16042 -0.17413 -0.16112 C -0.16667 -0.1632 -0.15156 -0.16552 -0.15156 -0.16552 C -0.12795 -0.16482 -0.10417 -0.16644 -0.08056 -0.16343 C -0.08004 -0.16343 -0.06615 -0.15047 -0.06441 -0.14839 C -0.0533 -0.13519 -0.04393 -0.11876 -0.03056 -0.1095 C -0.02431 -0.09816 -0.01545 -0.07686 -0.00643 -0.06876 C -0.00087 -0.05649 0.01267 -0.04028 0.01302 -0.0257 C 0.01354 -0.00417 0.01302 0.01735 0.01302 0.03888 " pathEditMode="relative" ptsTypes="fffffffffffffffffffffffffffffffffffffffffffffffffffffffffffffffffffffffA">
                                      <p:cBhvr>
                                        <p:cTn id="12" dur="2000" fill="hold"/>
                                        <p:tgtEl>
                                          <p:spTgt spid="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857232"/>
            <a:ext cx="8229600" cy="1143000"/>
          </a:xfrm>
        </p:spPr>
        <p:txBody>
          <a:bodyPr>
            <a:noAutofit/>
          </a:bodyPr>
          <a:lstStyle/>
          <a:p>
            <a:pPr algn="l"/>
            <a:r>
              <a:rPr lang="ru-RU" sz="2400" dirty="0" smtClean="0">
                <a:solidFill>
                  <a:schemeClr val="bg1"/>
                </a:solidFill>
              </a:rPr>
              <a:t>И  тех пор Лиса стала доброй и подружилась с Тишкой и Бишкой. Вот и говорят: </a:t>
            </a:r>
            <a:r>
              <a:rPr lang="ru-RU" sz="2400" dirty="0" smtClean="0">
                <a:solidFill>
                  <a:srgbClr val="FF0000"/>
                </a:solidFill>
              </a:rPr>
              <a:t>«За двумя зайцами погонишься, ни одного не поймаешь».</a:t>
            </a:r>
            <a:r>
              <a:rPr lang="ru-RU" sz="3600" dirty="0" smtClean="0">
                <a:solidFill>
                  <a:srgbClr val="FF0000"/>
                </a:solidFill>
              </a:rPr>
              <a:t/>
            </a:r>
            <a:br>
              <a:rPr lang="ru-RU" sz="3600" dirty="0" smtClean="0">
                <a:solidFill>
                  <a:srgbClr val="FF0000"/>
                </a:solidFill>
              </a:rPr>
            </a:br>
            <a:endParaRPr lang="ru-RU" sz="3600" dirty="0">
              <a:solidFill>
                <a:srgbClr val="FF0000"/>
              </a:solidFill>
            </a:endParaRPr>
          </a:p>
        </p:txBody>
      </p:sp>
      <p:pic>
        <p:nvPicPr>
          <p:cNvPr id="3" name="Рисунок 2" descr="cказка 002.jpg"/>
          <p:cNvPicPr>
            <a:picLocks noChangeAspect="1"/>
          </p:cNvPicPr>
          <p:nvPr/>
        </p:nvPicPr>
        <p:blipFill>
          <a:blip r:embed="rId2" cstate="email"/>
          <a:stretch>
            <a:fillRect/>
          </a:stretch>
        </p:blipFill>
        <p:spPr>
          <a:xfrm>
            <a:off x="0" y="2071678"/>
            <a:ext cx="9144000" cy="4786322"/>
          </a:xfrm>
          <a:prstGeom prst="rect">
            <a:avLst/>
          </a:prstGeom>
        </p:spPr>
      </p:pic>
      <p:pic>
        <p:nvPicPr>
          <p:cNvPr id="4" name="Рисунок 3" descr="cказка 004.jpg"/>
          <p:cNvPicPr>
            <a:picLocks noChangeAspect="1"/>
          </p:cNvPicPr>
          <p:nvPr/>
        </p:nvPicPr>
        <p:blipFill>
          <a:blip r:embed="rId3" cstate="email">
            <a:clrChange>
              <a:clrFrom>
                <a:srgbClr val="EFEDF0"/>
              </a:clrFrom>
              <a:clrTo>
                <a:srgbClr val="EFEDF0">
                  <a:alpha val="0"/>
                </a:srgbClr>
              </a:clrTo>
            </a:clrChange>
          </a:blip>
          <a:stretch>
            <a:fillRect/>
          </a:stretch>
        </p:blipFill>
        <p:spPr>
          <a:xfrm rot="15943559">
            <a:off x="1340596" y="4299496"/>
            <a:ext cx="3046821" cy="1934490"/>
          </a:xfrm>
          <a:prstGeom prst="rect">
            <a:avLst/>
          </a:prstGeom>
        </p:spPr>
      </p:pic>
      <p:pic>
        <p:nvPicPr>
          <p:cNvPr id="5" name="Рисунок 4" descr="cказка 003.jpg"/>
          <p:cNvPicPr>
            <a:picLocks noChangeAspect="1"/>
          </p:cNvPicPr>
          <p:nvPr/>
        </p:nvPicPr>
        <p:blipFill>
          <a:blip r:embed="rId4" cstate="email">
            <a:clrChange>
              <a:clrFrom>
                <a:srgbClr val="EBE9EC"/>
              </a:clrFrom>
              <a:clrTo>
                <a:srgbClr val="EBE9EC">
                  <a:alpha val="0"/>
                </a:srgbClr>
              </a:clrTo>
            </a:clrChange>
          </a:blip>
          <a:stretch>
            <a:fillRect/>
          </a:stretch>
        </p:blipFill>
        <p:spPr>
          <a:xfrm rot="5400000">
            <a:off x="3908221" y="3164085"/>
            <a:ext cx="2425775" cy="1241094"/>
          </a:xfrm>
          <a:prstGeom prst="rect">
            <a:avLst/>
          </a:prstGeom>
        </p:spPr>
      </p:pic>
      <p:pic>
        <p:nvPicPr>
          <p:cNvPr id="6" name="Рисунок 5" descr="cказка 003.jpg"/>
          <p:cNvPicPr>
            <a:picLocks noChangeAspect="1"/>
          </p:cNvPicPr>
          <p:nvPr/>
        </p:nvPicPr>
        <p:blipFill>
          <a:blip r:embed="rId4" cstate="email">
            <a:clrChange>
              <a:clrFrom>
                <a:srgbClr val="EBE9EC"/>
              </a:clrFrom>
              <a:clrTo>
                <a:srgbClr val="EBE9EC">
                  <a:alpha val="0"/>
                </a:srgbClr>
              </a:clrTo>
            </a:clrChange>
          </a:blip>
          <a:stretch>
            <a:fillRect/>
          </a:stretch>
        </p:blipFill>
        <p:spPr>
          <a:xfrm rot="5400000">
            <a:off x="6622865" y="4735721"/>
            <a:ext cx="2425775" cy="1241094"/>
          </a:xfrm>
          <a:prstGeom prst="rect">
            <a:avLst/>
          </a:prstGeom>
        </p:spPr>
      </p:pic>
      <p:pic>
        <p:nvPicPr>
          <p:cNvPr id="7" name="Рисунок 6" descr="124600962424346.jpg"/>
          <p:cNvPicPr>
            <a:picLocks noChangeAspect="1"/>
          </p:cNvPicPr>
          <p:nvPr/>
        </p:nvPicPr>
        <p:blipFill>
          <a:blip r:embed="rId5" cstate="email"/>
          <a:stretch>
            <a:fillRect/>
          </a:stretch>
        </p:blipFill>
        <p:spPr>
          <a:xfrm>
            <a:off x="6786578" y="4857760"/>
            <a:ext cx="871520" cy="88629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3.88889E-6 -7.40741E-7 C -0.00746 -0.01505 -0.00312 -0.01019 -0.01128 -0.01713 C -0.01771 -0.03056 -0.01007 -0.01783 -0.02083 -0.02593 C -0.02448 -0.02871 -0.02691 -0.0338 -0.03055 -0.03658 C -0.03993 -0.04375 -0.04913 -0.05023 -0.05955 -0.05371 C -0.06858 -0.05996 -0.07552 -0.06505 -0.08542 -0.06875 C -0.10017 -0.08218 -0.07743 -0.06204 -0.09826 -0.07755 C -0.10746 -0.08449 -0.11545 -0.09445 -0.12569 -0.09885 C -0.13316 -0.10648 -0.14132 -0.11435 -0.14826 -0.12269 C -0.15174 -0.12662 -0.15469 -0.13125 -0.15799 -0.13542 C -0.15955 -0.1375 -0.16285 -0.1419 -0.16285 -0.1419 C -0.1684 -0.16459 -0.17847 -0.18264 -0.19184 -0.19792 C -0.19618 -0.20301 -0.19635 -0.20556 -0.20156 -0.20857 C -0.20833 -0.2125 -0.21562 -0.21366 -0.22257 -0.21713 C -0.23455 -0.22292 -0.24549 -0.22732 -0.25799 -0.2301 C -0.27448 -0.25209 -0.3184 -0.23704 -0.33055 -0.23658 C -0.34271 -0.23125 -0.35 -0.21898 -0.35955 -0.20857 C -0.37031 -0.19676 -0.38264 -0.18611 -0.39184 -0.17199 C -0.39601 -0.16574 -0.39809 -0.15741 -0.40156 -0.15047 C -0.40312 -0.13982 -0.40625 -0.13635 -0.40799 -0.12685 C -0.41163 -0.10648 -0.41111 -0.09491 -0.42413 -0.08172 C -0.4283 -0.07292 -0.43542 -0.06597 -0.44184 -0.06019 C -0.44583 -0.05255 -0.45052 -0.0463 -0.45469 -0.03866 C -0.45017 -0.05718 -0.42969 -0.05926 -0.41771 -0.06227 C -0.41441 -0.0632 -0.40799 -0.06459 -0.40799 -0.06459 C -0.39583 -0.075 -0.41128 -0.06273 -0.3967 -0.07107 C -0.37969 -0.08079 -0.36215 -0.09144 -0.3434 -0.09468 C -0.33368 -0.0963 -0.31441 -0.09885 -0.31441 -0.09885 C -0.27691 -0.09746 -0.24601 -0.09329 -0.20955 -0.09028 C -0.19774 -0.08519 -0.18611 -0.08172 -0.17413 -0.07755 C -0.16441 -0.07431 -0.17413 -0.07662 -0.16441 -0.07107 C -0.15989 -0.06852 -0.15069 -0.06736 -0.1467 -0.06667 C -0.1276 -0.05857 -0.1125 -0.05579 -0.09184 -0.05371 C -0.05642 -0.0463 -0.07153 -0.04861 -0.0467 -0.04514 C -0.0283 -0.03588 -0.01163 -0.02084 0.0066 -0.01088 C 0.01337 -0.00718 0.0191 -0.00162 0.02587 0.00208 C 0.02899 0.0037 0.03559 0.00648 0.03559 0.00648 C 0.01198 -0.01482 0.00955 -0.0544 -0.00642 -0.0838 C -0.02274 -0.11389 -0.06667 -0.13449 -0.0934 -0.14422 C -0.10243 -0.15185 -0.11389 -0.15347 -0.12257 -0.16135 C -0.12413 -0.16273 -0.12569 -0.16435 -0.12726 -0.16551 C -0.1316 -0.16852 -0.13611 -0.17084 -0.14028 -0.17431 C -0.15642 -0.1882 -0.17292 -0.20232 -0.19184 -0.20857 C -0.21007 -0.22084 -0.23125 -0.22894 -0.25156 -0.23218 C -0.26927 -0.23866 -0.27726 -0.23519 -0.29826 -0.23218 C -0.31597 -0.22454 -0.32899 -0.21042 -0.3434 -0.1956 C -0.34653 -0.19236 -0.34983 -0.18982 -0.35312 -0.18704 C -0.35677 -0.1838 -0.36597 -0.18287 -0.36597 -0.18287 C -0.37674 -0.1757 -0.38385 -0.16574 -0.3934 -0.15695 C -0.39983 -0.14422 -0.41094 -0.13797 -0.41771 -0.12477 C -0.42066 -0.11273 -0.42361 -0.09422 -0.42899 -0.0838 C -0.43142 -0.07917 -0.43403 -0.075 -0.43698 -0.07107 C -0.43837 -0.06922 -0.44375 -0.06736 -0.44184 -0.06667 C -0.43819 -0.06528 -0.43437 -0.06806 -0.43055 -0.06875 C -0.41545 -0.07593 -0.43125 -0.06898 -0.39514 -0.07315 C -0.38698 -0.07408 -0.37899 -0.07639 -0.37083 -0.07755 C -0.36076 -0.08195 -0.3618 -0.08195 -0.34514 -0.08172 C -0.30486 -0.08102 -0.22413 -0.07755 -0.22413 -0.07755 C -0.20972 -0.07408 -0.19514 -0.07385 -0.18055 -0.07107 C -0.1743 -0.06806 -0.16771 -0.06667 -0.16128 -0.06459 C -0.15 -0.05718 -0.15937 -0.06227 -0.14514 -0.0581 C -0.13663 -0.05556 -0.12934 -0.04977 -0.12083 -0.04722 C -0.11562 -0.04283 -0.11059 -0.04144 -0.10469 -0.03866 C -0.09514 -0.02547 -0.08333 -0.01736 -0.07257 -0.00648 C -0.06614 -7.40741E-7 -0.06059 0.00578 -0.05312 0.01065 C -0.04757 0.01805 -0.04479 0.03055 -0.03698 0.03449 C -0.03437 0.03588 -0.0316 0.03565 -0.02899 0.03657 C -0.02569 0.03773 -0.01927 0.04074 -0.01927 0.04074 C -0.01545 0.04004 -0.01111 0.04166 -0.00799 0.03865 C -0.00642 0.03703 -0.01146 0.03634 -0.01285 0.03449 C -0.01753 0.02824 -0.01996 0.02222 -0.02569 0.01713 C -0.03785 -0.00695 -0.04375 -0.03727 -0.06285 -0.05371 C -0.07396 -0.07685 -0.08542 -0.08403 -0.10469 -0.09028 C -0.11076 -0.09422 -0.11632 -0.09607 -0.12257 -0.09885 C -0.13628 -0.11181 -0.15295 -0.11667 -0.16927 -0.12037 C -0.18524 -0.12385 -0.19983 -0.12917 -0.21597 -0.13125 C -0.22465 -0.13496 -0.23125 -0.13797 -0.24028 -0.13982 C -0.26562 -0.13912 -0.31371 -0.13935 -0.34514 -0.13542 C -0.36823 -0.13264 -0.38889 -0.11945 -0.41128 -0.11621 C -0.42257 -0.10533 -0.43958 -0.08542 -0.45312 -0.07963 C -0.45417 -0.07755 -0.45799 -0.07176 -0.45642 -0.07315 C -0.44705 -0.08148 -0.45451 -0.07639 -0.43698 -0.07963 C -0.42674 -0.08148 -0.41667 -0.08426 -0.40642 -0.08611 C -0.38958 -0.09329 -0.37135 -0.09028 -0.35469 -0.0838 C -0.34635 -0.08056 -0.32899 -0.07755 -0.32899 -0.07755 C -0.31944 -0.07107 -0.31406 -0.06713 -0.30312 -0.06227 C -0.29462 -0.05857 -0.28542 -0.04306 -0.27726 -0.03658 C -0.27083 -0.02593 -0.26371 -0.01551 -0.25799 -0.0044 C -0.25399 0.01227 -0.26007 -0.00949 -0.25156 0.00856 C -0.24948 0.01319 -0.24826 0.02037 -0.2467 0.02569 C -0.24427 0.03426 -0.2408 0.0412 -0.23854 0.04953 C -0.23802 0.0537 -0.23785 0.0581 -0.23698 0.06227 C -0.23628 0.06528 -0.23333 0.06782 -0.23385 0.07106 C -0.2342 0.07315 -0.23698 0.07245 -0.23854 0.07315 C -0.23802 0.04305 -0.23802 0.01296 -0.23698 -0.01713 C -0.2368 -0.02338 -0.22569 -0.02801 -0.22569 -0.02801 C -0.20156 -0.02014 -0.21371 0.01111 -0.21285 0.04514 C -0.21094 0.0368 -0.20799 0.03009 -0.20642 0.02153 C -0.20451 -0.00023 -0.20642 -0.00162 -0.19184 0.00208 C -0.1816 0.01134 -0.18733 0.01365 -0.18055 0.02569 C -0.17378 0.03796 -0.16996 0.05278 -0.16285 0.06458 C -0.15451 0.07824 -0.15764 0.07106 -0.15312 0.08611 C -0.1526 0.09259 -0.15642 0.10532 -0.15156 0.10532 C -0.1467 0.10532 -0.15226 0.0919 -0.15 0.08611 C -0.14809 0.08148 -0.14028 0.07731 -0.14028 0.07731 C -0.1316 0.07824 -0.12187 0.07639 -0.11441 0.08379 C -0.11198 0.08611 -0.11059 0.09028 -0.10799 0.09236 C -0.10295 0.09676 -0.09184 0.10324 -0.09184 0.10324 C -0.08594 0.11481 -0.0901 0.1074 -0.07899 0.12245 C -0.07691 0.12546 -0.07257 0.13125 -0.07257 0.13125 C -0.07031 0.14282 -0.06649 0.15185 -0.06128 0.16134 C -0.06024 0.16551 -0.05937 0.1699 -0.05799 0.17407 C -0.05555 0.18148 -0.05 0.1956 -0.05 0.1956 C -0.04844 0.20856 -0.04514 0.21921 -0.04514 0.23217 " pathEditMode="relative" ptsTypes="fffffffffffffffffffffffffffffffffffffffffffffffffffffffffffffffffffffffffffffffffffffffffffffffffffffffffffffffffA">
                                      <p:cBhvr>
                                        <p:cTn id="6" dur="5000" fill="hold"/>
                                        <p:tgtEl>
                                          <p:spTgt spid="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8421712">
            <a:off x="-537658" y="2414690"/>
            <a:ext cx="8229600" cy="1143000"/>
          </a:xfrm>
        </p:spPr>
        <p:txBody>
          <a:bodyPr>
            <a:normAutofit/>
          </a:bodyPr>
          <a:lstStyle/>
          <a:p>
            <a:r>
              <a:rPr lang="ru-RU" sz="6600" dirty="0" smtClean="0"/>
              <a:t>Конец!!!</a:t>
            </a:r>
            <a:endParaRPr lang="ru-RU" sz="6600" dirty="0"/>
          </a:p>
        </p:txBody>
      </p:sp>
      <p:pic>
        <p:nvPicPr>
          <p:cNvPr id="5" name="i-main-pic" descr="Картинка 94 из 11878">
            <a:hlinkClick r:id="rId2" tgtFrame="_blank"/>
          </p:cNvPr>
          <p:cNvPicPr/>
          <p:nvPr/>
        </p:nvPicPr>
        <p:blipFill>
          <a:blip r:embed="rId3" cstate="print"/>
          <a:srcRect/>
          <a:stretch>
            <a:fillRect/>
          </a:stretch>
        </p:blipFill>
        <p:spPr bwMode="auto">
          <a:xfrm>
            <a:off x="4714876" y="642918"/>
            <a:ext cx="4429124" cy="5786478"/>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155</TotalTime>
  <Words>208</Words>
  <Application>Microsoft Office PowerPoint</Application>
  <PresentationFormat>Экран (4:3)</PresentationFormat>
  <Paragraphs>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Апекс</vt:lpstr>
      <vt:lpstr>«Зайчата» МОУ «Татарская СОШ»</vt:lpstr>
      <vt:lpstr>Однажды в одном заячьем домике родились два зайчонка, и они похожи друг на друга как две капли воды. Назвали их Тишка и  Бишка. Они были очень дружные и веселые. А в соседнем домике жила Лиса. Она была хитрая, завидовала , что зайчатки всегда такие веселые. Решила она поймать их.</vt:lpstr>
      <vt:lpstr>Когда они играли на полянке,  Лиса пыталась поймать их. Но никак не могла решить, кого из них ловить первым. То за одним погонится то за другим, то за обоими сразу, но уходила всегда ни с чем. Вот однажды Тишка говорит: -Сколько можно уже нам убегать от Лисы! Надо нам ее проучить!! - Конечно надо  – сказал Бишка. </vt:lpstr>
      <vt:lpstr>И решили зайчатки перехитрить лису. Пошли Тишка Бишка на любимую полянку играть, и  тут как всегда Лиса выскочила, зайчатки побежали. </vt:lpstr>
      <vt:lpstr>Сначала бежали вместе, потом в разные стороны. Кружили они Лису, кружили, пока та  лбом о дерево не стукнулась. </vt:lpstr>
      <vt:lpstr>Тут у Лисы в глазах не 2 зайца стало, а целых 22. Села лиса на пенек и думает: «А зачем  я сюда  пришла, и что все эти зайцы здесь делают?» Оказалось, что Лиса забыла, что хотела поймать зайчат. </vt:lpstr>
      <vt:lpstr>И  тех пор Лиса стала доброй и подружилась с Тишкой и Бишкой. Вот и говорят: «За двумя зайцами погонишься, ни одного не поймаешь». </vt:lpstr>
      <vt:lpstr>Конец!!!</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111</cp:lastModifiedBy>
  <cp:revision>16</cp:revision>
  <dcterms:created xsi:type="dcterms:W3CDTF">2011-05-13T13:45:10Z</dcterms:created>
  <dcterms:modified xsi:type="dcterms:W3CDTF">2011-05-13T16:27:20Z</dcterms:modified>
</cp:coreProperties>
</file>